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5"/>
  </p:notesMasterIdLst>
  <p:handoutMasterIdLst>
    <p:handoutMasterId r:id="rId96"/>
  </p:handoutMasterIdLst>
  <p:sldIdLst>
    <p:sldId id="259" r:id="rId5"/>
    <p:sldId id="1593" r:id="rId6"/>
    <p:sldId id="487" r:id="rId7"/>
    <p:sldId id="1629" r:id="rId8"/>
    <p:sldId id="510" r:id="rId9"/>
    <p:sldId id="274" r:id="rId10"/>
    <p:sldId id="513" r:id="rId11"/>
    <p:sldId id="512" r:id="rId12"/>
    <p:sldId id="534" r:id="rId13"/>
    <p:sldId id="675" r:id="rId14"/>
    <p:sldId id="676" r:id="rId15"/>
    <p:sldId id="279" r:id="rId16"/>
    <p:sldId id="281" r:id="rId17"/>
    <p:sldId id="289" r:id="rId18"/>
    <p:sldId id="290" r:id="rId19"/>
    <p:sldId id="283" r:id="rId20"/>
    <p:sldId id="1615" r:id="rId21"/>
    <p:sldId id="1614" r:id="rId22"/>
    <p:sldId id="1643" r:id="rId23"/>
    <p:sldId id="1644" r:id="rId24"/>
    <p:sldId id="1646" r:id="rId25"/>
    <p:sldId id="1647" r:id="rId26"/>
    <p:sldId id="542" r:id="rId27"/>
    <p:sldId id="543" r:id="rId28"/>
    <p:sldId id="1310" r:id="rId29"/>
    <p:sldId id="1645" r:id="rId30"/>
    <p:sldId id="1631" r:id="rId31"/>
    <p:sldId id="1624" r:id="rId32"/>
    <p:sldId id="1625" r:id="rId33"/>
    <p:sldId id="1626" r:id="rId34"/>
    <p:sldId id="1632" r:id="rId35"/>
    <p:sldId id="1619" r:id="rId36"/>
    <p:sldId id="1617" r:id="rId37"/>
    <p:sldId id="1616" r:id="rId38"/>
    <p:sldId id="1633" r:id="rId39"/>
    <p:sldId id="1608" r:id="rId40"/>
    <p:sldId id="1634" r:id="rId41"/>
    <p:sldId id="1635" r:id="rId42"/>
    <p:sldId id="1636" r:id="rId43"/>
    <p:sldId id="1637" r:id="rId44"/>
    <p:sldId id="1638" r:id="rId45"/>
    <p:sldId id="1639" r:id="rId46"/>
    <p:sldId id="1640" r:id="rId47"/>
    <p:sldId id="1586" r:id="rId48"/>
    <p:sldId id="1256" r:id="rId49"/>
    <p:sldId id="1257" r:id="rId50"/>
    <p:sldId id="1259" r:id="rId51"/>
    <p:sldId id="1585" r:id="rId52"/>
    <p:sldId id="1271" r:id="rId53"/>
    <p:sldId id="1405" r:id="rId54"/>
    <p:sldId id="1262" r:id="rId55"/>
    <p:sldId id="1277" r:id="rId56"/>
    <p:sldId id="1406" r:id="rId57"/>
    <p:sldId id="1285" r:id="rId58"/>
    <p:sldId id="1284" r:id="rId59"/>
    <p:sldId id="1232" r:id="rId60"/>
    <p:sldId id="1283" r:id="rId61"/>
    <p:sldId id="1297" r:id="rId62"/>
    <p:sldId id="1263" r:id="rId63"/>
    <p:sldId id="1264" r:id="rId64"/>
    <p:sldId id="1265" r:id="rId65"/>
    <p:sldId id="1641" r:id="rId66"/>
    <p:sldId id="1327" r:id="rId67"/>
    <p:sldId id="585" r:id="rId68"/>
    <p:sldId id="1429" r:id="rId69"/>
    <p:sldId id="1431" r:id="rId70"/>
    <p:sldId id="1430" r:id="rId71"/>
    <p:sldId id="1447" r:id="rId72"/>
    <p:sldId id="1481" r:id="rId73"/>
    <p:sldId id="1482" r:id="rId74"/>
    <p:sldId id="1483" r:id="rId75"/>
    <p:sldId id="1588" r:id="rId76"/>
    <p:sldId id="1456" r:id="rId77"/>
    <p:sldId id="1484" r:id="rId78"/>
    <p:sldId id="1486" r:id="rId79"/>
    <p:sldId id="1487" r:id="rId80"/>
    <p:sldId id="1552" r:id="rId81"/>
    <p:sldId id="1553" r:id="rId82"/>
    <p:sldId id="1449" r:id="rId83"/>
    <p:sldId id="1426" r:id="rId84"/>
    <p:sldId id="1423" r:id="rId85"/>
    <p:sldId id="1422" r:id="rId86"/>
    <p:sldId id="1589" r:id="rId87"/>
    <p:sldId id="1424" r:id="rId88"/>
    <p:sldId id="1425" r:id="rId89"/>
    <p:sldId id="1428" r:id="rId90"/>
    <p:sldId id="1278" r:id="rId91"/>
    <p:sldId id="1236" r:id="rId92"/>
    <p:sldId id="1381" r:id="rId93"/>
    <p:sldId id="1642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5A4E2-C48D-4ED0-B193-BC4CFFE78900}" v="22" dt="2022-12-20T03:39:39.5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09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S::teohteiktoe@tssglobalsingapore.onmicrosoft.com::04285961-8f1d-4dac-83a4-2cd896b4506a" providerId="AD" clId="Web-{2C34A3ED-2AC4-8F27-C34C-F4058FF68BC4}"/>
    <pc:docChg chg="addSld modSld">
      <pc:chgData name="Teoh Teik Toe" userId="S::teohteiktoe@tssglobalsingapore.onmicrosoft.com::04285961-8f1d-4dac-83a4-2cd896b4506a" providerId="AD" clId="Web-{2C34A3ED-2AC4-8F27-C34C-F4058FF68BC4}" dt="2022-02-10T00:39:24.183" v="27" actId="20577"/>
      <pc:docMkLst>
        <pc:docMk/>
      </pc:docMkLst>
      <pc:sldChg chg="addSp delSp modSp new">
        <pc:chgData name="Teoh Teik Toe" userId="S::teohteiktoe@tssglobalsingapore.onmicrosoft.com::04285961-8f1d-4dac-83a4-2cd896b4506a" providerId="AD" clId="Web-{2C34A3ED-2AC4-8F27-C34C-F4058FF68BC4}" dt="2022-02-10T00:39:24.183" v="27" actId="20577"/>
        <pc:sldMkLst>
          <pc:docMk/>
          <pc:sldMk cId="3873626093" sldId="1437"/>
        </pc:sldMkLst>
        <pc:spChg chg="mod">
          <ac:chgData name="Teoh Teik Toe" userId="S::teohteiktoe@tssglobalsingapore.onmicrosoft.com::04285961-8f1d-4dac-83a4-2cd896b4506a" providerId="AD" clId="Web-{2C34A3ED-2AC4-8F27-C34C-F4058FF68BC4}" dt="2022-02-10T00:39:24.183" v="27" actId="20577"/>
          <ac:spMkLst>
            <pc:docMk/>
            <pc:sldMk cId="3873626093" sldId="1437"/>
            <ac:spMk id="2" creationId="{95B60387-2CEA-47CB-885F-3F987F129E01}"/>
          </ac:spMkLst>
        </pc:spChg>
        <pc:spChg chg="add del">
          <ac:chgData name="Teoh Teik Toe" userId="S::teohteiktoe@tssglobalsingapore.onmicrosoft.com::04285961-8f1d-4dac-83a4-2cd896b4506a" providerId="AD" clId="Web-{2C34A3ED-2AC4-8F27-C34C-F4058FF68BC4}" dt="2022-02-10T00:38:48.604" v="7"/>
          <ac:spMkLst>
            <pc:docMk/>
            <pc:sldMk cId="3873626093" sldId="1437"/>
            <ac:spMk id="3" creationId="{C89EBD9E-6539-4660-A8BB-23BF4744CCBE}"/>
          </ac:spMkLst>
        </pc:spChg>
        <pc:spChg chg="add mod">
          <ac:chgData name="Teoh Teik Toe" userId="S::teohteiktoe@tssglobalsingapore.onmicrosoft.com::04285961-8f1d-4dac-83a4-2cd896b4506a" providerId="AD" clId="Web-{2C34A3ED-2AC4-8F27-C34C-F4058FF68BC4}" dt="2022-02-10T00:39:14.355" v="12" actId="1076"/>
          <ac:spMkLst>
            <pc:docMk/>
            <pc:sldMk cId="3873626093" sldId="1437"/>
            <ac:spMk id="12" creationId="{25BECA8C-F60B-4F7A-8924-9C32B24E085C}"/>
          </ac:spMkLst>
        </pc:spChg>
        <pc:graphicFrameChg chg="add del mod ord modGraphic">
          <ac:chgData name="Teoh Teik Toe" userId="S::teohteiktoe@tssglobalsingapore.onmicrosoft.com::04285961-8f1d-4dac-83a4-2cd896b4506a" providerId="AD" clId="Web-{2C34A3ED-2AC4-8F27-C34C-F4058FF68BC4}" dt="2022-02-10T00:38:30.948" v="2"/>
          <ac:graphicFrameMkLst>
            <pc:docMk/>
            <pc:sldMk cId="3873626093" sldId="1437"/>
            <ac:graphicFrameMk id="5" creationId="{EC133CC3-CA68-4172-B7A9-3F1C6BC1F471}"/>
          </ac:graphicFrameMkLst>
        </pc:graphicFrameChg>
        <pc:graphicFrameChg chg="add del mod ord modGraphic">
          <ac:chgData name="Teoh Teik Toe" userId="S::teohteiktoe@tssglobalsingapore.onmicrosoft.com::04285961-8f1d-4dac-83a4-2cd896b4506a" providerId="AD" clId="Web-{2C34A3ED-2AC4-8F27-C34C-F4058FF68BC4}" dt="2022-02-10T00:38:45.010" v="6"/>
          <ac:graphicFrameMkLst>
            <pc:docMk/>
            <pc:sldMk cId="3873626093" sldId="1437"/>
            <ac:graphicFrameMk id="7" creationId="{9A5A8C16-EFAA-46A6-96BB-1D3491C55FE3}"/>
          </ac:graphicFrameMkLst>
        </pc:graphicFrameChg>
        <pc:graphicFrameChg chg="add del mod">
          <ac:chgData name="Teoh Teik Toe" userId="S::teohteiktoe@tssglobalsingapore.onmicrosoft.com::04285961-8f1d-4dac-83a4-2cd896b4506a" providerId="AD" clId="Web-{2C34A3ED-2AC4-8F27-C34C-F4058FF68BC4}" dt="2022-02-10T00:38:44.073" v="5"/>
          <ac:graphicFrameMkLst>
            <pc:docMk/>
            <pc:sldMk cId="3873626093" sldId="1437"/>
            <ac:graphicFrameMk id="9" creationId="{41D3529A-FA9E-4EE8-90B6-6E7CD060C400}"/>
          </ac:graphicFrameMkLst>
        </pc:graphicFrameChg>
        <pc:graphicFrameChg chg="add del mod">
          <ac:chgData name="Teoh Teik Toe" userId="S::teohteiktoe@tssglobalsingapore.onmicrosoft.com::04285961-8f1d-4dac-83a4-2cd896b4506a" providerId="AD" clId="Web-{2C34A3ED-2AC4-8F27-C34C-F4058FF68BC4}" dt="2022-02-10T00:38:55.464" v="9"/>
          <ac:graphicFrameMkLst>
            <pc:docMk/>
            <pc:sldMk cId="3873626093" sldId="1437"/>
            <ac:graphicFrameMk id="11" creationId="{0C0B6198-B3F2-49A9-81FE-4311391C7DA6}"/>
          </ac:graphicFrameMkLst>
        </pc:graphicFrameChg>
      </pc:sldChg>
    </pc:docChg>
  </pc:docChgLst>
  <pc:docChgLst>
    <pc:chgData name="Teoh Teik Toe" userId="04285961-8f1d-4dac-83a4-2cd896b4506a" providerId="ADAL" clId="{DAC0F749-6B17-48A9-9FF0-C4164D63E59C}"/>
    <pc:docChg chg="custSel addSld delSld modSld delMainMaster">
      <pc:chgData name="Teoh Teik Toe" userId="04285961-8f1d-4dac-83a4-2cd896b4506a" providerId="ADAL" clId="{DAC0F749-6B17-48A9-9FF0-C4164D63E59C}" dt="2022-02-22T03:52:54.613" v="174" actId="14100"/>
      <pc:docMkLst>
        <pc:docMk/>
      </pc:docMkLst>
      <pc:sldChg chg="modSp mod">
        <pc:chgData name="Teoh Teik Toe" userId="04285961-8f1d-4dac-83a4-2cd896b4506a" providerId="ADAL" clId="{DAC0F749-6B17-48A9-9FF0-C4164D63E59C}" dt="2022-02-06T05:17:12.158" v="9" actId="20577"/>
        <pc:sldMkLst>
          <pc:docMk/>
          <pc:sldMk cId="3701778622" sldId="585"/>
        </pc:sldMkLst>
        <pc:spChg chg="mod">
          <ac:chgData name="Teoh Teik Toe" userId="04285961-8f1d-4dac-83a4-2cd896b4506a" providerId="ADAL" clId="{DAC0F749-6B17-48A9-9FF0-C4164D63E59C}" dt="2022-02-06T05:17:12.158" v="9" actId="20577"/>
          <ac:spMkLst>
            <pc:docMk/>
            <pc:sldMk cId="3701778622" sldId="585"/>
            <ac:spMk id="7" creationId="{ED8E00FA-E03B-470A-8DBB-CDBFE0F36621}"/>
          </ac:spMkLst>
        </pc:spChg>
      </pc:sldChg>
      <pc:sldChg chg="addSp modSp mod">
        <pc:chgData name="Teoh Teik Toe" userId="04285961-8f1d-4dac-83a4-2cd896b4506a" providerId="ADAL" clId="{DAC0F749-6B17-48A9-9FF0-C4164D63E59C}" dt="2022-02-22T03:52:54.613" v="174" actId="14100"/>
        <pc:sldMkLst>
          <pc:docMk/>
          <pc:sldMk cId="4086802258" sldId="1429"/>
        </pc:sldMkLst>
        <pc:spChg chg="add mod">
          <ac:chgData name="Teoh Teik Toe" userId="04285961-8f1d-4dac-83a4-2cd896b4506a" providerId="ADAL" clId="{DAC0F749-6B17-48A9-9FF0-C4164D63E59C}" dt="2022-02-22T03:52:54.613" v="174" actId="14100"/>
          <ac:spMkLst>
            <pc:docMk/>
            <pc:sldMk cId="4086802258" sldId="1429"/>
            <ac:spMk id="6" creationId="{6213B614-6A1A-4489-890A-8A06ECE6A4B9}"/>
          </ac:spMkLst>
        </pc:spChg>
      </pc:sldChg>
      <pc:sldChg chg="addSp delSp modSp mod">
        <pc:chgData name="Teoh Teik Toe" userId="04285961-8f1d-4dac-83a4-2cd896b4506a" providerId="ADAL" clId="{DAC0F749-6B17-48A9-9FF0-C4164D63E59C}" dt="2022-02-10T03:47:18.258" v="103" actId="1036"/>
        <pc:sldMkLst>
          <pc:docMk/>
          <pc:sldMk cId="729364666" sldId="1430"/>
        </pc:sldMkLst>
        <pc:spChg chg="mod">
          <ac:chgData name="Teoh Teik Toe" userId="04285961-8f1d-4dac-83a4-2cd896b4506a" providerId="ADAL" clId="{DAC0F749-6B17-48A9-9FF0-C4164D63E59C}" dt="2022-02-09T09:48:40.410" v="23" actId="20577"/>
          <ac:spMkLst>
            <pc:docMk/>
            <pc:sldMk cId="729364666" sldId="1430"/>
            <ac:spMk id="5" creationId="{B5C09F79-F07A-4F91-9B57-12C6F1DE8B40}"/>
          </ac:spMkLst>
        </pc:spChg>
        <pc:spChg chg="add del">
          <ac:chgData name="Teoh Teik Toe" userId="04285961-8f1d-4dac-83a4-2cd896b4506a" providerId="ADAL" clId="{DAC0F749-6B17-48A9-9FF0-C4164D63E59C}" dt="2022-02-09T09:48:49.702" v="25" actId="478"/>
          <ac:spMkLst>
            <pc:docMk/>
            <pc:sldMk cId="729364666" sldId="1430"/>
            <ac:spMk id="7" creationId="{1F71C862-9BBE-4FC6-9CF5-A99829C4B0D4}"/>
          </ac:spMkLst>
        </pc:spChg>
        <pc:spChg chg="add mod">
          <ac:chgData name="Teoh Teik Toe" userId="04285961-8f1d-4dac-83a4-2cd896b4506a" providerId="ADAL" clId="{DAC0F749-6B17-48A9-9FF0-C4164D63E59C}" dt="2022-02-09T09:49:39.437" v="77" actId="1076"/>
          <ac:spMkLst>
            <pc:docMk/>
            <pc:sldMk cId="729364666" sldId="1430"/>
            <ac:spMk id="9" creationId="{C8C5AE45-3D4C-41F3-82B8-FDDE6F2C894A}"/>
          </ac:spMkLst>
        </pc:spChg>
        <pc:spChg chg="add mod">
          <ac:chgData name="Teoh Teik Toe" userId="04285961-8f1d-4dac-83a4-2cd896b4506a" providerId="ADAL" clId="{DAC0F749-6B17-48A9-9FF0-C4164D63E59C}" dt="2022-02-10T03:47:18.258" v="103" actId="1036"/>
          <ac:spMkLst>
            <pc:docMk/>
            <pc:sldMk cId="729364666" sldId="1430"/>
            <ac:spMk id="10" creationId="{D899E4C8-64B0-4B64-B30B-36675E864930}"/>
          </ac:spMkLst>
        </pc:spChg>
      </pc:sldChg>
      <pc:sldChg chg="del">
        <pc:chgData name="Teoh Teik Toe" userId="04285961-8f1d-4dac-83a4-2cd896b4506a" providerId="ADAL" clId="{DAC0F749-6B17-48A9-9FF0-C4164D63E59C}" dt="2022-02-14T06:35:41.892" v="169" actId="47"/>
        <pc:sldMkLst>
          <pc:docMk/>
          <pc:sldMk cId="1380574153" sldId="1434"/>
        </pc:sldMkLst>
      </pc:sldChg>
      <pc:sldChg chg="del">
        <pc:chgData name="Teoh Teik Toe" userId="04285961-8f1d-4dac-83a4-2cd896b4506a" providerId="ADAL" clId="{DAC0F749-6B17-48A9-9FF0-C4164D63E59C}" dt="2022-02-14T06:35:40.637" v="167" actId="47"/>
        <pc:sldMkLst>
          <pc:docMk/>
          <pc:sldMk cId="2371013455" sldId="1435"/>
        </pc:sldMkLst>
      </pc:sldChg>
      <pc:sldChg chg="del">
        <pc:chgData name="Teoh Teik Toe" userId="04285961-8f1d-4dac-83a4-2cd896b4506a" providerId="ADAL" clId="{DAC0F749-6B17-48A9-9FF0-C4164D63E59C}" dt="2022-02-14T06:35:39.946" v="166" actId="47"/>
        <pc:sldMkLst>
          <pc:docMk/>
          <pc:sldMk cId="1809971405" sldId="1436"/>
        </pc:sldMkLst>
      </pc:sldChg>
      <pc:sldChg chg="addSp delSp modSp del mod">
        <pc:chgData name="Teoh Teik Toe" userId="04285961-8f1d-4dac-83a4-2cd896b4506a" providerId="ADAL" clId="{DAC0F749-6B17-48A9-9FF0-C4164D63E59C}" dt="2022-02-14T06:35:42.687" v="170" actId="47"/>
        <pc:sldMkLst>
          <pc:docMk/>
          <pc:sldMk cId="3873626093" sldId="1437"/>
        </pc:sldMkLst>
        <pc:spChg chg="mod">
          <ac:chgData name="Teoh Teik Toe" userId="04285961-8f1d-4dac-83a4-2cd896b4506a" providerId="ADAL" clId="{DAC0F749-6B17-48A9-9FF0-C4164D63E59C}" dt="2022-02-14T04:44:49.224" v="117" actId="1076"/>
          <ac:spMkLst>
            <pc:docMk/>
            <pc:sldMk cId="3873626093" sldId="1437"/>
            <ac:spMk id="2" creationId="{95B60387-2CEA-47CB-885F-3F987F129E01}"/>
          </ac:spMkLst>
        </pc:spChg>
        <pc:spChg chg="add mod">
          <ac:chgData name="Teoh Teik Toe" userId="04285961-8f1d-4dac-83a4-2cd896b4506a" providerId="ADAL" clId="{DAC0F749-6B17-48A9-9FF0-C4164D63E59C}" dt="2022-02-14T04:44:29.082" v="113" actId="1076"/>
          <ac:spMkLst>
            <pc:docMk/>
            <pc:sldMk cId="3873626093" sldId="1437"/>
            <ac:spMk id="7" creationId="{6B6AAA12-DE15-48BB-8298-B5FCCE0AD8DC}"/>
          </ac:spMkLst>
        </pc:spChg>
        <pc:spChg chg="del">
          <ac:chgData name="Teoh Teik Toe" userId="04285961-8f1d-4dac-83a4-2cd896b4506a" providerId="ADAL" clId="{DAC0F749-6B17-48A9-9FF0-C4164D63E59C}" dt="2022-02-14T04:44:15.068" v="111" actId="21"/>
          <ac:spMkLst>
            <pc:docMk/>
            <pc:sldMk cId="3873626093" sldId="1437"/>
            <ac:spMk id="12" creationId="{25BECA8C-F60B-4F7A-8924-9C32B24E085C}"/>
          </ac:spMkLst>
        </pc:spChg>
        <pc:graphicFrameChg chg="add del mod">
          <ac:chgData name="Teoh Teik Toe" userId="04285961-8f1d-4dac-83a4-2cd896b4506a" providerId="ADAL" clId="{DAC0F749-6B17-48A9-9FF0-C4164D63E59C}" dt="2022-02-14T04:43:50.875" v="105"/>
          <ac:graphicFrameMkLst>
            <pc:docMk/>
            <pc:sldMk cId="3873626093" sldId="1437"/>
            <ac:graphicFrameMk id="3" creationId="{33F1E3CB-B204-4996-B8BE-AC9BD8E710E9}"/>
          </ac:graphicFrameMkLst>
        </pc:graphicFrameChg>
        <pc:graphicFrameChg chg="add del mod">
          <ac:chgData name="Teoh Teik Toe" userId="04285961-8f1d-4dac-83a4-2cd896b4506a" providerId="ADAL" clId="{DAC0F749-6B17-48A9-9FF0-C4164D63E59C}" dt="2022-02-14T04:43:56.202" v="107"/>
          <ac:graphicFrameMkLst>
            <pc:docMk/>
            <pc:sldMk cId="3873626093" sldId="1437"/>
            <ac:graphicFrameMk id="4" creationId="{31E737BB-927C-4F76-979B-3C59423C21BD}"/>
          </ac:graphicFrameMkLst>
        </pc:graphicFrameChg>
      </pc:sldChg>
      <pc:sldChg chg="del">
        <pc:chgData name="Teoh Teik Toe" userId="04285961-8f1d-4dac-83a4-2cd896b4506a" providerId="ADAL" clId="{DAC0F749-6B17-48A9-9FF0-C4164D63E59C}" dt="2022-02-14T06:35:41.222" v="168" actId="47"/>
        <pc:sldMkLst>
          <pc:docMk/>
          <pc:sldMk cId="1370421305" sldId="1438"/>
        </pc:sldMkLst>
      </pc:sldChg>
      <pc:sldChg chg="modSp add mod">
        <pc:chgData name="Teoh Teik Toe" userId="04285961-8f1d-4dac-83a4-2cd896b4506a" providerId="ADAL" clId="{DAC0F749-6B17-48A9-9FF0-C4164D63E59C}" dt="2022-02-14T04:48:18.530" v="164" actId="20577"/>
        <pc:sldMkLst>
          <pc:docMk/>
          <pc:sldMk cId="580740884" sldId="1440"/>
        </pc:sldMkLst>
        <pc:spChg chg="mod">
          <ac:chgData name="Teoh Teik Toe" userId="04285961-8f1d-4dac-83a4-2cd896b4506a" providerId="ADAL" clId="{DAC0F749-6B17-48A9-9FF0-C4164D63E59C}" dt="2022-02-14T04:48:18.530" v="164" actId="20577"/>
          <ac:spMkLst>
            <pc:docMk/>
            <pc:sldMk cId="580740884" sldId="1440"/>
            <ac:spMk id="2" creationId="{95B60387-2CEA-47CB-885F-3F987F129E01}"/>
          </ac:spMkLst>
        </pc:spChg>
        <pc:spChg chg="mod">
          <ac:chgData name="Teoh Teik Toe" userId="04285961-8f1d-4dac-83a4-2cd896b4506a" providerId="ADAL" clId="{DAC0F749-6B17-48A9-9FF0-C4164D63E59C}" dt="2022-02-14T04:47:53.815" v="123" actId="1076"/>
          <ac:spMkLst>
            <pc:docMk/>
            <pc:sldMk cId="580740884" sldId="1440"/>
            <ac:spMk id="7" creationId="{6B6AAA12-DE15-48BB-8298-B5FCCE0AD8DC}"/>
          </ac:spMkLst>
        </pc:spChg>
      </pc:sldChg>
      <pc:sldChg chg="add">
        <pc:chgData name="Teoh Teik Toe" userId="04285961-8f1d-4dac-83a4-2cd896b4506a" providerId="ADAL" clId="{DAC0F749-6B17-48A9-9FF0-C4164D63E59C}" dt="2022-02-14T06:35:37.159" v="165"/>
        <pc:sldMkLst>
          <pc:docMk/>
          <pc:sldMk cId="1337191277" sldId="1444"/>
        </pc:sldMkLst>
      </pc:sldChg>
      <pc:sldChg chg="add">
        <pc:chgData name="Teoh Teik Toe" userId="04285961-8f1d-4dac-83a4-2cd896b4506a" providerId="ADAL" clId="{DAC0F749-6B17-48A9-9FF0-C4164D63E59C}" dt="2022-02-14T06:35:37.159" v="165"/>
        <pc:sldMkLst>
          <pc:docMk/>
          <pc:sldMk cId="1572997997" sldId="1445"/>
        </pc:sldMkLst>
      </pc:sldChg>
      <pc:sldChg chg="add">
        <pc:chgData name="Teoh Teik Toe" userId="04285961-8f1d-4dac-83a4-2cd896b4506a" providerId="ADAL" clId="{DAC0F749-6B17-48A9-9FF0-C4164D63E59C}" dt="2022-02-14T06:35:37.159" v="165"/>
        <pc:sldMkLst>
          <pc:docMk/>
          <pc:sldMk cId="1615631440" sldId="1446"/>
        </pc:sldMkLst>
      </pc:sldChg>
      <pc:sldChg chg="add">
        <pc:chgData name="Teoh Teik Toe" userId="04285961-8f1d-4dac-83a4-2cd896b4506a" providerId="ADAL" clId="{DAC0F749-6B17-48A9-9FF0-C4164D63E59C}" dt="2022-02-14T06:35:37.159" v="165"/>
        <pc:sldMkLst>
          <pc:docMk/>
          <pc:sldMk cId="652642379" sldId="1447"/>
        </pc:sldMkLst>
      </pc:sldChg>
      <pc:sldChg chg="add">
        <pc:chgData name="Teoh Teik Toe" userId="04285961-8f1d-4dac-83a4-2cd896b4506a" providerId="ADAL" clId="{DAC0F749-6B17-48A9-9FF0-C4164D63E59C}" dt="2022-02-14T06:35:37.159" v="165"/>
        <pc:sldMkLst>
          <pc:docMk/>
          <pc:sldMk cId="687692985" sldId="1448"/>
        </pc:sldMkLst>
      </pc:sldChg>
      <pc:sldMasterChg chg="del delSldLayout">
        <pc:chgData name="Teoh Teik Toe" userId="04285961-8f1d-4dac-83a4-2cd896b4506a" providerId="ADAL" clId="{DAC0F749-6B17-48A9-9FF0-C4164D63E59C}" dt="2022-02-14T06:35:42.687" v="170" actId="47"/>
        <pc:sldMasterMkLst>
          <pc:docMk/>
          <pc:sldMasterMk cId="0" sldId="2147483648"/>
        </pc:sldMasterMkLst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Teoh Teik Toe" userId="04285961-8f1d-4dac-83a4-2cd896b4506a" providerId="ADAL" clId="{DAC0F749-6B17-48A9-9FF0-C4164D63E59C}" dt="2022-02-14T06:35:42.687" v="170" actId="4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  <pc:docChgLst>
    <pc:chgData name="Teoh Teik Toe" userId="S::teohteiktoe@tssglobalsingapore.onmicrosoft.com::04285961-8f1d-4dac-83a4-2cd896b4506a" providerId="AD" clId="Web-{E4C4BC93-541C-42EA-1E30-844B7DB20CCB}"/>
    <pc:docChg chg="addSld modSld">
      <pc:chgData name="Teoh Teik Toe" userId="S::teohteiktoe@tssglobalsingapore.onmicrosoft.com::04285961-8f1d-4dac-83a4-2cd896b4506a" providerId="AD" clId="Web-{E4C4BC93-541C-42EA-1E30-844B7DB20CCB}" dt="2022-02-10T13:16:46.305" v="58" actId="20577"/>
      <pc:docMkLst>
        <pc:docMk/>
      </pc:docMkLst>
      <pc:sldChg chg="modSp">
        <pc:chgData name="Teoh Teik Toe" userId="S::teohteiktoe@tssglobalsingapore.onmicrosoft.com::04285961-8f1d-4dac-83a4-2cd896b4506a" providerId="AD" clId="Web-{E4C4BC93-541C-42EA-1E30-844B7DB20CCB}" dt="2022-02-10T12:32:52.303" v="5" actId="20577"/>
        <pc:sldMkLst>
          <pc:docMk/>
          <pc:sldMk cId="729364666" sldId="1430"/>
        </pc:sldMkLst>
        <pc:spChg chg="mod">
          <ac:chgData name="Teoh Teik Toe" userId="S::teohteiktoe@tssglobalsingapore.onmicrosoft.com::04285961-8f1d-4dac-83a4-2cd896b4506a" providerId="AD" clId="Web-{E4C4BC93-541C-42EA-1E30-844B7DB20CCB}" dt="2022-02-10T12:32:52.303" v="5" actId="20577"/>
          <ac:spMkLst>
            <pc:docMk/>
            <pc:sldMk cId="729364666" sldId="1430"/>
            <ac:spMk id="6" creationId="{5ADFA52C-3D56-430F-A672-41EC2B838D2C}"/>
          </ac:spMkLst>
        </pc:spChg>
      </pc:sldChg>
      <pc:sldChg chg="modSp">
        <pc:chgData name="Teoh Teik Toe" userId="S::teohteiktoe@tssglobalsingapore.onmicrosoft.com::04285961-8f1d-4dac-83a4-2cd896b4506a" providerId="AD" clId="Web-{E4C4BC93-541C-42EA-1E30-844B7DB20CCB}" dt="2022-02-10T13:16:19.382" v="42" actId="20577"/>
        <pc:sldMkLst>
          <pc:docMk/>
          <pc:sldMk cId="2371013455" sldId="1435"/>
        </pc:sldMkLst>
        <pc:spChg chg="mod">
          <ac:chgData name="Teoh Teik Toe" userId="S::teohteiktoe@tssglobalsingapore.onmicrosoft.com::04285961-8f1d-4dac-83a4-2cd896b4506a" providerId="AD" clId="Web-{E4C4BC93-541C-42EA-1E30-844B7DB20CCB}" dt="2022-02-10T13:16:19.382" v="42" actId="20577"/>
          <ac:spMkLst>
            <pc:docMk/>
            <pc:sldMk cId="2371013455" sldId="1435"/>
            <ac:spMk id="3" creationId="{0FCFD8C0-7C2C-4BE4-B6AB-2FE3392D64AD}"/>
          </ac:spMkLst>
        </pc:spChg>
      </pc:sldChg>
      <pc:sldChg chg="modSp new">
        <pc:chgData name="Teoh Teik Toe" userId="S::teohteiktoe@tssglobalsingapore.onmicrosoft.com::04285961-8f1d-4dac-83a4-2cd896b4506a" providerId="AD" clId="Web-{E4C4BC93-541C-42EA-1E30-844B7DB20CCB}" dt="2022-02-10T13:16:46.305" v="58" actId="20577"/>
        <pc:sldMkLst>
          <pc:docMk/>
          <pc:sldMk cId="1370421305" sldId="1438"/>
        </pc:sldMkLst>
        <pc:spChg chg="mod">
          <ac:chgData name="Teoh Teik Toe" userId="S::teohteiktoe@tssglobalsingapore.onmicrosoft.com::04285961-8f1d-4dac-83a4-2cd896b4506a" providerId="AD" clId="Web-{E4C4BC93-541C-42EA-1E30-844B7DB20CCB}" dt="2022-02-10T13:16:46.305" v="58" actId="20577"/>
          <ac:spMkLst>
            <pc:docMk/>
            <pc:sldMk cId="1370421305" sldId="1438"/>
            <ac:spMk id="3" creationId="{8C78E710-5F08-4ED8-814D-5041F291D6A0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9E65C51A-3168-DD09-3CE4-35E822B0DA0E}"/>
    <pc:docChg chg="modSld">
      <pc:chgData name="Teoh Teik Toe" userId="S::teohteiktoe@tssglobalsingapore.onmicrosoft.com::04285961-8f1d-4dac-83a4-2cd896b4506a" providerId="AD" clId="Web-{9E65C51A-3168-DD09-3CE4-35E822B0DA0E}" dt="2022-02-12T06:36:34.337" v="10" actId="1076"/>
      <pc:docMkLst>
        <pc:docMk/>
      </pc:docMkLst>
      <pc:sldChg chg="modSp">
        <pc:chgData name="Teoh Teik Toe" userId="S::teohteiktoe@tssglobalsingapore.onmicrosoft.com::04285961-8f1d-4dac-83a4-2cd896b4506a" providerId="AD" clId="Web-{9E65C51A-3168-DD09-3CE4-35E822B0DA0E}" dt="2022-02-12T06:36:34.337" v="10" actId="1076"/>
        <pc:sldMkLst>
          <pc:docMk/>
          <pc:sldMk cId="729364666" sldId="1430"/>
        </pc:sldMkLst>
        <pc:spChg chg="mod">
          <ac:chgData name="Teoh Teik Toe" userId="S::teohteiktoe@tssglobalsingapore.onmicrosoft.com::04285961-8f1d-4dac-83a4-2cd896b4506a" providerId="AD" clId="Web-{9E65C51A-3168-DD09-3CE4-35E822B0DA0E}" dt="2022-02-12T06:36:30.337" v="9" actId="1076"/>
          <ac:spMkLst>
            <pc:docMk/>
            <pc:sldMk cId="729364666" sldId="1430"/>
            <ac:spMk id="9" creationId="{C8C5AE45-3D4C-41F3-82B8-FDDE6F2C894A}"/>
          </ac:spMkLst>
        </pc:spChg>
        <pc:spChg chg="mod">
          <ac:chgData name="Teoh Teik Toe" userId="S::teohteiktoe@tssglobalsingapore.onmicrosoft.com::04285961-8f1d-4dac-83a4-2cd896b4506a" providerId="AD" clId="Web-{9E65C51A-3168-DD09-3CE4-35E822B0DA0E}" dt="2022-02-12T06:36:34.337" v="10" actId="1076"/>
          <ac:spMkLst>
            <pc:docMk/>
            <pc:sldMk cId="729364666" sldId="1430"/>
            <ac:spMk id="10" creationId="{D899E4C8-64B0-4B64-B30B-36675E864930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C2F0AA24-DF23-1656-7266-4C42B1774C61}"/>
    <pc:docChg chg="modSld">
      <pc:chgData name="Teoh Teik Toe" userId="S::teohteiktoe@tssglobalsingapore.onmicrosoft.com::04285961-8f1d-4dac-83a4-2cd896b4506a" providerId="AD" clId="Web-{C2F0AA24-DF23-1656-7266-4C42B1774C61}" dt="2022-02-11T12:15:22.078" v="15" actId="20577"/>
      <pc:docMkLst>
        <pc:docMk/>
      </pc:docMkLst>
      <pc:sldChg chg="modSp">
        <pc:chgData name="Teoh Teik Toe" userId="S::teohteiktoe@tssglobalsingapore.onmicrosoft.com::04285961-8f1d-4dac-83a4-2cd896b4506a" providerId="AD" clId="Web-{C2F0AA24-DF23-1656-7266-4C42B1774C61}" dt="2022-02-11T12:15:22.078" v="15" actId="20577"/>
        <pc:sldMkLst>
          <pc:docMk/>
          <pc:sldMk cId="1705167149" sldId="1439"/>
        </pc:sldMkLst>
        <pc:spChg chg="mod">
          <ac:chgData name="Teoh Teik Toe" userId="S::teohteiktoe@tssglobalsingapore.onmicrosoft.com::04285961-8f1d-4dac-83a4-2cd896b4506a" providerId="AD" clId="Web-{C2F0AA24-DF23-1656-7266-4C42B1774C61}" dt="2022-02-11T12:15:22.078" v="15" actId="20577"/>
          <ac:spMkLst>
            <pc:docMk/>
            <pc:sldMk cId="1705167149" sldId="1439"/>
            <ac:spMk id="2" creationId="{9E4FAB7D-4B7E-4BFA-BE91-A0AA62675535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BCD5A6A0-F502-8F06-569E-859E90B81502}"/>
    <pc:docChg chg="modSld sldOrd">
      <pc:chgData name="Teoh Teik Toe" userId="S::teohteiktoe@tssglobalsingapore.onmicrosoft.com::04285961-8f1d-4dac-83a4-2cd896b4506a" providerId="AD" clId="Web-{BCD5A6A0-F502-8F06-569E-859E90B81502}" dt="2022-02-05T03:44:53.689" v="7" actId="1076"/>
      <pc:docMkLst>
        <pc:docMk/>
      </pc:docMkLst>
      <pc:sldChg chg="addSp modSp">
        <pc:chgData name="Teoh Teik Toe" userId="S::teohteiktoe@tssglobalsingapore.onmicrosoft.com::04285961-8f1d-4dac-83a4-2cd896b4506a" providerId="AD" clId="Web-{BCD5A6A0-F502-8F06-569E-859E90B81502}" dt="2022-02-05T03:44:53.689" v="7" actId="1076"/>
        <pc:sldMkLst>
          <pc:docMk/>
          <pc:sldMk cId="729364666" sldId="1430"/>
        </pc:sldMkLst>
        <pc:spChg chg="add mod">
          <ac:chgData name="Teoh Teik Toe" userId="S::teohteiktoe@tssglobalsingapore.onmicrosoft.com::04285961-8f1d-4dac-83a4-2cd896b4506a" providerId="AD" clId="Web-{BCD5A6A0-F502-8F06-569E-859E90B81502}" dt="2022-02-05T03:44:53.689" v="7" actId="1076"/>
          <ac:spMkLst>
            <pc:docMk/>
            <pc:sldMk cId="729364666" sldId="1430"/>
            <ac:spMk id="3" creationId="{E924AA9E-9367-48F9-9EEB-08D3FA07A1AC}"/>
          </ac:spMkLst>
        </pc:spChg>
      </pc:sldChg>
      <pc:sldChg chg="addSp delSp modSp ord">
        <pc:chgData name="Teoh Teik Toe" userId="S::teohteiktoe@tssglobalsingapore.onmicrosoft.com::04285961-8f1d-4dac-83a4-2cd896b4506a" providerId="AD" clId="Web-{BCD5A6A0-F502-8F06-569E-859E90B81502}" dt="2022-02-05T03:44:46.908" v="4"/>
        <pc:sldMkLst>
          <pc:docMk/>
          <pc:sldMk cId="1781842460" sldId="1431"/>
        </pc:sldMkLst>
        <pc:spChg chg="add del mod">
          <ac:chgData name="Teoh Teik Toe" userId="S::teohteiktoe@tssglobalsingapore.onmicrosoft.com::04285961-8f1d-4dac-83a4-2cd896b4506a" providerId="AD" clId="Web-{BCD5A6A0-F502-8F06-569E-859E90B81502}" dt="2022-02-05T03:44:46.908" v="4"/>
          <ac:spMkLst>
            <pc:docMk/>
            <pc:sldMk cId="1781842460" sldId="1431"/>
            <ac:spMk id="3" creationId="{6C492828-BA36-4B1C-83DA-65F7FABDA822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AF37712C-09C2-FCF0-C2CD-9CAA7DB95EE2}"/>
    <pc:docChg chg="addSld modSld sldOrd">
      <pc:chgData name="Teoh Teik Toe" userId="S::teohteiktoe@tssglobalsingapore.onmicrosoft.com::04285961-8f1d-4dac-83a4-2cd896b4506a" providerId="AD" clId="Web-{AF37712C-09C2-FCF0-C2CD-9CAA7DB95EE2}" dt="2022-02-05T13:24:56.292" v="104" actId="1076"/>
      <pc:docMkLst>
        <pc:docMk/>
      </pc:docMkLst>
      <pc:sldChg chg="modSp">
        <pc:chgData name="Teoh Teik Toe" userId="S::teohteiktoe@tssglobalsingapore.onmicrosoft.com::04285961-8f1d-4dac-83a4-2cd896b4506a" providerId="AD" clId="Web-{AF37712C-09C2-FCF0-C2CD-9CAA7DB95EE2}" dt="2022-02-05T11:57:48.236" v="28" actId="20577"/>
        <pc:sldMkLst>
          <pc:docMk/>
          <pc:sldMk cId="836877358" sldId="1262"/>
        </pc:sldMkLst>
        <pc:spChg chg="mod">
          <ac:chgData name="Teoh Teik Toe" userId="S::teohteiktoe@tssglobalsingapore.onmicrosoft.com::04285961-8f1d-4dac-83a4-2cd896b4506a" providerId="AD" clId="Web-{AF37712C-09C2-FCF0-C2CD-9CAA7DB95EE2}" dt="2022-02-05T11:57:48.236" v="28" actId="20577"/>
          <ac:spMkLst>
            <pc:docMk/>
            <pc:sldMk cId="836877358" sldId="1262"/>
            <ac:spMk id="5" creationId="{82DA7F1A-AF4B-43E7-AFE9-C39104D14270}"/>
          </ac:spMkLst>
        </pc:spChg>
      </pc:sldChg>
      <pc:sldChg chg="modSp">
        <pc:chgData name="Teoh Teik Toe" userId="S::teohteiktoe@tssglobalsingapore.onmicrosoft.com::04285961-8f1d-4dac-83a4-2cd896b4506a" providerId="AD" clId="Web-{AF37712C-09C2-FCF0-C2CD-9CAA7DB95EE2}" dt="2022-02-05T11:58:04.002" v="43" actId="20577"/>
        <pc:sldMkLst>
          <pc:docMk/>
          <pc:sldMk cId="1907116784" sldId="1263"/>
        </pc:sldMkLst>
        <pc:spChg chg="mod">
          <ac:chgData name="Teoh Teik Toe" userId="S::teohteiktoe@tssglobalsingapore.onmicrosoft.com::04285961-8f1d-4dac-83a4-2cd896b4506a" providerId="AD" clId="Web-{AF37712C-09C2-FCF0-C2CD-9CAA7DB95EE2}" dt="2022-02-05T11:58:04.002" v="43" actId="20577"/>
          <ac:spMkLst>
            <pc:docMk/>
            <pc:sldMk cId="1907116784" sldId="1263"/>
            <ac:spMk id="8" creationId="{24F33E84-10FD-4A32-9F1D-D6F81178EE0D}"/>
          </ac:spMkLst>
        </pc:spChg>
      </pc:sldChg>
      <pc:sldChg chg="modSp">
        <pc:chgData name="Teoh Teik Toe" userId="S::teohteiktoe@tssglobalsingapore.onmicrosoft.com::04285961-8f1d-4dac-83a4-2cd896b4506a" providerId="AD" clId="Web-{AF37712C-09C2-FCF0-C2CD-9CAA7DB95EE2}" dt="2022-02-05T12:29:22.410" v="58" actId="20577"/>
        <pc:sldMkLst>
          <pc:docMk/>
          <pc:sldMk cId="1008970480" sldId="1417"/>
        </pc:sldMkLst>
        <pc:spChg chg="mod">
          <ac:chgData name="Teoh Teik Toe" userId="S::teohteiktoe@tssglobalsingapore.onmicrosoft.com::04285961-8f1d-4dac-83a4-2cd896b4506a" providerId="AD" clId="Web-{AF37712C-09C2-FCF0-C2CD-9CAA7DB95EE2}" dt="2022-02-05T12:29:22.410" v="58" actId="20577"/>
          <ac:spMkLst>
            <pc:docMk/>
            <pc:sldMk cId="1008970480" sldId="1417"/>
            <ac:spMk id="7" creationId="{0D284AAC-A967-40E5-A00C-2CF6870F8087}"/>
          </ac:spMkLst>
        </pc:spChg>
      </pc:sldChg>
      <pc:sldChg chg="addSp delSp modSp new">
        <pc:chgData name="Teoh Teik Toe" userId="S::teohteiktoe@tssglobalsingapore.onmicrosoft.com::04285961-8f1d-4dac-83a4-2cd896b4506a" providerId="AD" clId="Web-{AF37712C-09C2-FCF0-C2CD-9CAA7DB95EE2}" dt="2022-02-05T13:23:09.181" v="79" actId="1076"/>
        <pc:sldMkLst>
          <pc:docMk/>
          <pc:sldMk cId="4012259011" sldId="1432"/>
        </pc:sldMkLst>
        <pc:spChg chg="mod">
          <ac:chgData name="Teoh Teik Toe" userId="S::teohteiktoe@tssglobalsingapore.onmicrosoft.com::04285961-8f1d-4dac-83a4-2cd896b4506a" providerId="AD" clId="Web-{AF37712C-09C2-FCF0-C2CD-9CAA7DB95EE2}" dt="2022-02-05T13:23:09.181" v="79" actId="1076"/>
          <ac:spMkLst>
            <pc:docMk/>
            <pc:sldMk cId="4012259011" sldId="1432"/>
            <ac:spMk id="2" creationId="{3B0AF6DB-C2C8-42BA-B9BA-DAD3B25E604D}"/>
          </ac:spMkLst>
        </pc:spChg>
        <pc:spChg chg="del">
          <ac:chgData name="Teoh Teik Toe" userId="S::teohteiktoe@tssglobalsingapore.onmicrosoft.com::04285961-8f1d-4dac-83a4-2cd896b4506a" providerId="AD" clId="Web-{AF37712C-09C2-FCF0-C2CD-9CAA7DB95EE2}" dt="2022-02-05T12:29:35.536" v="67"/>
          <ac:spMkLst>
            <pc:docMk/>
            <pc:sldMk cId="4012259011" sldId="1432"/>
            <ac:spMk id="3" creationId="{090E53EA-BDCE-4B72-9A5A-FF79FE3691B6}"/>
          </ac:spMkLst>
        </pc:spChg>
        <pc:spChg chg="add del mod">
          <ac:chgData name="Teoh Teik Toe" userId="S::teohteiktoe@tssglobalsingapore.onmicrosoft.com::04285961-8f1d-4dac-83a4-2cd896b4506a" providerId="AD" clId="Web-{AF37712C-09C2-FCF0-C2CD-9CAA7DB95EE2}" dt="2022-02-05T13:22:49.211" v="73"/>
          <ac:spMkLst>
            <pc:docMk/>
            <pc:sldMk cId="4012259011" sldId="1432"/>
            <ac:spMk id="3" creationId="{48296138-267C-4AB2-BD5A-2A3E5B0DA785}"/>
          </ac:spMkLst>
        </pc:spChg>
        <pc:spChg chg="add mod">
          <ac:chgData name="Teoh Teik Toe" userId="S::teohteiktoe@tssglobalsingapore.onmicrosoft.com::04285961-8f1d-4dac-83a4-2cd896b4506a" providerId="AD" clId="Web-{AF37712C-09C2-FCF0-C2CD-9CAA7DB95EE2}" dt="2022-02-05T13:23:06.227" v="78" actId="1076"/>
          <ac:spMkLst>
            <pc:docMk/>
            <pc:sldMk cId="4012259011" sldId="1432"/>
            <ac:spMk id="4" creationId="{9B613F7A-6705-4E8E-ABBA-BDC0B9372563}"/>
          </ac:spMkLst>
        </pc:spChg>
      </pc:sldChg>
      <pc:sldChg chg="addSp delSp modSp new ord">
        <pc:chgData name="Teoh Teik Toe" userId="S::teohteiktoe@tssglobalsingapore.onmicrosoft.com::04285961-8f1d-4dac-83a4-2cd896b4506a" providerId="AD" clId="Web-{AF37712C-09C2-FCF0-C2CD-9CAA7DB95EE2}" dt="2022-02-05T13:24:56.292" v="104" actId="1076"/>
        <pc:sldMkLst>
          <pc:docMk/>
          <pc:sldMk cId="3789832523" sldId="1433"/>
        </pc:sldMkLst>
        <pc:spChg chg="mod">
          <ac:chgData name="Teoh Teik Toe" userId="S::teohteiktoe@tssglobalsingapore.onmicrosoft.com::04285961-8f1d-4dac-83a4-2cd896b4506a" providerId="AD" clId="Web-{AF37712C-09C2-FCF0-C2CD-9CAA7DB95EE2}" dt="2022-02-05T13:24:33.042" v="99" actId="1076"/>
          <ac:spMkLst>
            <pc:docMk/>
            <pc:sldMk cId="3789832523" sldId="1433"/>
            <ac:spMk id="2" creationId="{2DD0EC44-00AF-407F-A06E-B6A815C62A64}"/>
          </ac:spMkLst>
        </pc:spChg>
        <pc:spChg chg="del">
          <ac:chgData name="Teoh Teik Toe" userId="S::teohteiktoe@tssglobalsingapore.onmicrosoft.com::04285961-8f1d-4dac-83a4-2cd896b4506a" providerId="AD" clId="Web-{AF37712C-09C2-FCF0-C2CD-9CAA7DB95EE2}" dt="2022-02-05T13:23:18.915" v="86"/>
          <ac:spMkLst>
            <pc:docMk/>
            <pc:sldMk cId="3789832523" sldId="1433"/>
            <ac:spMk id="3" creationId="{FE61C164-5EC6-4718-B873-48BDB7D35947}"/>
          </ac:spMkLst>
        </pc:spChg>
        <pc:spChg chg="add mod">
          <ac:chgData name="Teoh Teik Toe" userId="S::teohteiktoe@tssglobalsingapore.onmicrosoft.com::04285961-8f1d-4dac-83a4-2cd896b4506a" providerId="AD" clId="Web-{AF37712C-09C2-FCF0-C2CD-9CAA7DB95EE2}" dt="2022-02-05T13:24:35.542" v="100" actId="1076"/>
          <ac:spMkLst>
            <pc:docMk/>
            <pc:sldMk cId="3789832523" sldId="1433"/>
            <ac:spMk id="4" creationId="{4D7221F0-908E-4C3A-B543-443AB6ED7ECB}"/>
          </ac:spMkLst>
        </pc:spChg>
        <pc:spChg chg="add mod">
          <ac:chgData name="Teoh Teik Toe" userId="S::teohteiktoe@tssglobalsingapore.onmicrosoft.com::04285961-8f1d-4dac-83a4-2cd896b4506a" providerId="AD" clId="Web-{AF37712C-09C2-FCF0-C2CD-9CAA7DB95EE2}" dt="2022-02-05T13:24:38.495" v="101" actId="1076"/>
          <ac:spMkLst>
            <pc:docMk/>
            <pc:sldMk cId="3789832523" sldId="1433"/>
            <ac:spMk id="5" creationId="{5ECD28D1-441C-46D8-9920-7A14FDE89F12}"/>
          </ac:spMkLst>
        </pc:spChg>
        <pc:spChg chg="add mod">
          <ac:chgData name="Teoh Teik Toe" userId="S::teohteiktoe@tssglobalsingapore.onmicrosoft.com::04285961-8f1d-4dac-83a4-2cd896b4506a" providerId="AD" clId="Web-{AF37712C-09C2-FCF0-C2CD-9CAA7DB95EE2}" dt="2022-02-05T13:24:56.292" v="104" actId="1076"/>
          <ac:spMkLst>
            <pc:docMk/>
            <pc:sldMk cId="3789832523" sldId="1433"/>
            <ac:spMk id="6" creationId="{9276E17A-1304-4E0B-9D97-8D7CB2697D4C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CABB84FC-5BF2-72BE-1A57-43D1FE4EA2AB}"/>
    <pc:docChg chg="addSld delSld modSld sldOrd addMainMaster modMainMaster">
      <pc:chgData name="Teoh Teik Toe" userId="S::teohteiktoe@tssglobalsingapore.onmicrosoft.com::04285961-8f1d-4dac-83a4-2cd896b4506a" providerId="AD" clId="Web-{CABB84FC-5BF2-72BE-1A57-43D1FE4EA2AB}" dt="2022-02-09T21:12:00.990" v="104" actId="20577"/>
      <pc:docMkLst>
        <pc:docMk/>
      </pc:docMkLst>
      <pc:sldChg chg="ord">
        <pc:chgData name="Teoh Teik Toe" userId="S::teohteiktoe@tssglobalsingapore.onmicrosoft.com::04285961-8f1d-4dac-83a4-2cd896b4506a" providerId="AD" clId="Web-{CABB84FC-5BF2-72BE-1A57-43D1FE4EA2AB}" dt="2022-02-09T21:04:04.309" v="10"/>
        <pc:sldMkLst>
          <pc:docMk/>
          <pc:sldMk cId="907262404" sldId="541"/>
        </pc:sldMkLst>
      </pc:sldChg>
      <pc:sldChg chg="ord">
        <pc:chgData name="Teoh Teik Toe" userId="S::teohteiktoe@tssglobalsingapore.onmicrosoft.com::04285961-8f1d-4dac-83a4-2cd896b4506a" providerId="AD" clId="Web-{CABB84FC-5BF2-72BE-1A57-43D1FE4EA2AB}" dt="2022-02-09T21:04:04.309" v="9"/>
        <pc:sldMkLst>
          <pc:docMk/>
          <pc:sldMk cId="3049788718" sldId="542"/>
        </pc:sldMkLst>
      </pc:sldChg>
      <pc:sldChg chg="ord">
        <pc:chgData name="Teoh Teik Toe" userId="S::teohteiktoe@tssglobalsingapore.onmicrosoft.com::04285961-8f1d-4dac-83a4-2cd896b4506a" providerId="AD" clId="Web-{CABB84FC-5BF2-72BE-1A57-43D1FE4EA2AB}" dt="2022-02-09T21:04:04.309" v="8"/>
        <pc:sldMkLst>
          <pc:docMk/>
          <pc:sldMk cId="1365185641" sldId="543"/>
        </pc:sldMkLst>
      </pc:sldChg>
      <pc:sldChg chg="del">
        <pc:chgData name="Teoh Teik Toe" userId="S::teohteiktoe@tssglobalsingapore.onmicrosoft.com::04285961-8f1d-4dac-83a4-2cd896b4506a" providerId="AD" clId="Web-{CABB84FC-5BF2-72BE-1A57-43D1FE4EA2AB}" dt="2022-02-09T21:03:17.949" v="6"/>
        <pc:sldMkLst>
          <pc:docMk/>
          <pc:sldMk cId="3435599677" sldId="598"/>
        </pc:sldMkLst>
      </pc:sldChg>
      <pc:sldChg chg="del">
        <pc:chgData name="Teoh Teik Toe" userId="S::teohteiktoe@tssglobalsingapore.onmicrosoft.com::04285961-8f1d-4dac-83a4-2cd896b4506a" providerId="AD" clId="Web-{CABB84FC-5BF2-72BE-1A57-43D1FE4EA2AB}" dt="2022-02-09T21:03:27.715" v="7"/>
        <pc:sldMkLst>
          <pc:docMk/>
          <pc:sldMk cId="2685466749" sldId="600"/>
        </pc:sldMkLst>
      </pc:sldChg>
      <pc:sldChg chg="modSp add">
        <pc:chgData name="Teoh Teik Toe" userId="S::teohteiktoe@tssglobalsingapore.onmicrosoft.com::04285961-8f1d-4dac-83a4-2cd896b4506a" providerId="AD" clId="Web-{CABB84FC-5BF2-72BE-1A57-43D1FE4EA2AB}" dt="2022-02-09T21:11:38.287" v="103" actId="20577"/>
        <pc:sldMkLst>
          <pc:docMk/>
          <pc:sldMk cId="1380574153" sldId="1434"/>
        </pc:sldMkLst>
        <pc:spChg chg="mod">
          <ac:chgData name="Teoh Teik Toe" userId="S::teohteiktoe@tssglobalsingapore.onmicrosoft.com::04285961-8f1d-4dac-83a4-2cd896b4506a" providerId="AD" clId="Web-{CABB84FC-5BF2-72BE-1A57-43D1FE4EA2AB}" dt="2022-02-09T21:11:38.287" v="103" actId="20577"/>
          <ac:spMkLst>
            <pc:docMk/>
            <pc:sldMk cId="1380574153" sldId="1434"/>
            <ac:spMk id="3" creationId="{0FCFD8C0-7C2C-4BE4-B6AB-2FE3392D64AD}"/>
          </ac:spMkLst>
        </pc:spChg>
      </pc:sldChg>
      <pc:sldChg chg="modSp add">
        <pc:chgData name="Teoh Teik Toe" userId="S::teohteiktoe@tssglobalsingapore.onmicrosoft.com::04285961-8f1d-4dac-83a4-2cd896b4506a" providerId="AD" clId="Web-{CABB84FC-5BF2-72BE-1A57-43D1FE4EA2AB}" dt="2022-02-09T21:09:49.597" v="79" actId="20577"/>
        <pc:sldMkLst>
          <pc:docMk/>
          <pc:sldMk cId="2371013455" sldId="1435"/>
        </pc:sldMkLst>
        <pc:spChg chg="mod">
          <ac:chgData name="Teoh Teik Toe" userId="S::teohteiktoe@tssglobalsingapore.onmicrosoft.com::04285961-8f1d-4dac-83a4-2cd896b4506a" providerId="AD" clId="Web-{CABB84FC-5BF2-72BE-1A57-43D1FE4EA2AB}" dt="2022-02-09T21:09:49.597" v="79" actId="20577"/>
          <ac:spMkLst>
            <pc:docMk/>
            <pc:sldMk cId="2371013455" sldId="1435"/>
            <ac:spMk id="3" creationId="{0FCFD8C0-7C2C-4BE4-B6AB-2FE3392D64AD}"/>
          </ac:spMkLst>
        </pc:spChg>
      </pc:sldChg>
      <pc:sldChg chg="modSp add">
        <pc:chgData name="Teoh Teik Toe" userId="S::teohteiktoe@tssglobalsingapore.onmicrosoft.com::04285961-8f1d-4dac-83a4-2cd896b4506a" providerId="AD" clId="Web-{CABB84FC-5BF2-72BE-1A57-43D1FE4EA2AB}" dt="2022-02-09T21:12:00.990" v="104" actId="20577"/>
        <pc:sldMkLst>
          <pc:docMk/>
          <pc:sldMk cId="1809971405" sldId="1436"/>
        </pc:sldMkLst>
        <pc:spChg chg="mod">
          <ac:chgData name="Teoh Teik Toe" userId="S::teohteiktoe@tssglobalsingapore.onmicrosoft.com::04285961-8f1d-4dac-83a4-2cd896b4506a" providerId="AD" clId="Web-{CABB84FC-5BF2-72BE-1A57-43D1FE4EA2AB}" dt="2022-02-09T21:12:00.990" v="104" actId="20577"/>
          <ac:spMkLst>
            <pc:docMk/>
            <pc:sldMk cId="1809971405" sldId="1436"/>
            <ac:spMk id="2" creationId="{C79116F3-559B-4957-BEF7-654DF4F30012}"/>
          </ac:spMkLst>
        </pc:spChg>
        <pc:picChg chg="mod">
          <ac:chgData name="Teoh Teik Toe" userId="S::teohteiktoe@tssglobalsingapore.onmicrosoft.com::04285961-8f1d-4dac-83a4-2cd896b4506a" providerId="AD" clId="Web-{CABB84FC-5BF2-72BE-1A57-43D1FE4EA2AB}" dt="2022-02-09T21:04:56.591" v="27" actId="1076"/>
          <ac:picMkLst>
            <pc:docMk/>
            <pc:sldMk cId="1809971405" sldId="1436"/>
            <ac:picMk id="3" creationId="{47F5888B-19C3-471D-8F89-6D1E585B7CBA}"/>
          </ac:picMkLst>
        </pc:picChg>
      </pc:sldChg>
      <pc:sldMasterChg chg="add addSldLayout">
        <pc:chgData name="Teoh Teik Toe" userId="S::teohteiktoe@tssglobalsingapore.onmicrosoft.com::04285961-8f1d-4dac-83a4-2cd896b4506a" providerId="AD" clId="Web-{CABB84FC-5BF2-72BE-1A57-43D1FE4EA2AB}" dt="2022-02-09T21:02:05.729" v="0"/>
        <pc:sldMasterMkLst>
          <pc:docMk/>
          <pc:sldMasterMk cId="0" sldId="2147483648"/>
        </pc:sldMasterMkLst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replId modSldLayout">
        <pc:chgData name="Teoh Teik Toe" userId="S::teohteiktoe@tssglobalsingapore.onmicrosoft.com::04285961-8f1d-4dac-83a4-2cd896b4506a" providerId="AD" clId="Web-{CABB84FC-5BF2-72BE-1A57-43D1FE4EA2AB}" dt="2022-02-09T21:02:05.729" v="0"/>
        <pc:sldMasterMkLst>
          <pc:docMk/>
          <pc:sldMasterMk cId="671930949" sldId="2147483660"/>
        </pc:sldMasterMkLst>
        <pc:sldLayoutChg chg="replI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671930949" sldId="2147483660"/>
            <pc:sldLayoutMk cId="3792405710" sldId="2147483661"/>
          </pc:sldLayoutMkLst>
        </pc:sldLayoutChg>
        <pc:sldLayoutChg chg="replI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671930949" sldId="2147483660"/>
            <pc:sldLayoutMk cId="1061538845" sldId="2147483664"/>
          </pc:sldLayoutMkLst>
        </pc:sldLayoutChg>
        <pc:sldLayoutChg chg="replI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671930949" sldId="2147483660"/>
            <pc:sldLayoutMk cId="2983490612" sldId="2147483665"/>
          </pc:sldLayoutMkLst>
        </pc:sldLayoutChg>
        <pc:sldLayoutChg chg="replI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671930949" sldId="2147483660"/>
            <pc:sldLayoutMk cId="1911849143" sldId="2147483666"/>
          </pc:sldLayoutMkLst>
        </pc:sldLayoutChg>
        <pc:sldLayoutChg chg="replI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671930949" sldId="2147483660"/>
            <pc:sldLayoutMk cId="3064485600" sldId="2147483667"/>
          </pc:sldLayoutMkLst>
        </pc:sldLayoutChg>
        <pc:sldLayoutChg chg="replI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671930949" sldId="2147483660"/>
            <pc:sldLayoutMk cId="4157774734" sldId="2147483668"/>
          </pc:sldLayoutMkLst>
        </pc:sldLayoutChg>
        <pc:sldLayoutChg chg="replI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671930949" sldId="2147483660"/>
            <pc:sldLayoutMk cId="2072899691" sldId="2147483669"/>
          </pc:sldLayoutMkLst>
        </pc:sldLayoutChg>
        <pc:sldLayoutChg chg="replI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671930949" sldId="2147483660"/>
            <pc:sldLayoutMk cId="1492943108" sldId="2147483670"/>
          </pc:sldLayoutMkLst>
        </pc:sldLayoutChg>
        <pc:sldLayoutChg chg="replId">
          <pc:chgData name="Teoh Teik Toe" userId="S::teohteiktoe@tssglobalsingapore.onmicrosoft.com::04285961-8f1d-4dac-83a4-2cd896b4506a" providerId="AD" clId="Web-{CABB84FC-5BF2-72BE-1A57-43D1FE4EA2AB}" dt="2022-02-09T21:02:05.729" v="0"/>
          <pc:sldLayoutMkLst>
            <pc:docMk/>
            <pc:sldMasterMk cId="671930949" sldId="2147483660"/>
            <pc:sldLayoutMk cId="2426584152" sldId="2147483671"/>
          </pc:sldLayoutMkLst>
        </pc:sldLayoutChg>
      </pc:sldMasterChg>
    </pc:docChg>
  </pc:docChgLst>
  <pc:docChgLst>
    <pc:chgData name="Teoh Teik Toe" userId="04285961-8f1d-4dac-83a4-2cd896b4506a" providerId="ADAL" clId="{97712F5F-9E89-42D8-B78D-24AC5508E630}"/>
    <pc:docChg chg="undo custSel modSld">
      <pc:chgData name="Teoh Teik Toe" userId="04285961-8f1d-4dac-83a4-2cd896b4506a" providerId="ADAL" clId="{97712F5F-9E89-42D8-B78D-24AC5508E630}" dt="2022-07-03T02:24:47.621" v="1"/>
      <pc:docMkLst>
        <pc:docMk/>
      </pc:docMkLst>
      <pc:sldChg chg="modSp mod">
        <pc:chgData name="Teoh Teik Toe" userId="04285961-8f1d-4dac-83a4-2cd896b4506a" providerId="ADAL" clId="{97712F5F-9E89-42D8-B78D-24AC5508E630}" dt="2022-07-03T02:24:47.621" v="1"/>
        <pc:sldMkLst>
          <pc:docMk/>
          <pc:sldMk cId="4086802258" sldId="1429"/>
        </pc:sldMkLst>
        <pc:spChg chg="mod">
          <ac:chgData name="Teoh Teik Toe" userId="04285961-8f1d-4dac-83a4-2cd896b4506a" providerId="ADAL" clId="{97712F5F-9E89-42D8-B78D-24AC5508E630}" dt="2022-07-03T02:24:47.621" v="1"/>
          <ac:spMkLst>
            <pc:docMk/>
            <pc:sldMk cId="4086802258" sldId="1429"/>
            <ac:spMk id="4" creationId="{EE78D7BA-9281-4793-9CAB-0634E9782E86}"/>
          </ac:spMkLst>
        </pc:spChg>
      </pc:sldChg>
    </pc:docChg>
  </pc:docChgLst>
  <pc:docChgLst>
    <pc:chgData name="Dr Teoh Teik Toe" userId="55ecb6fd-ba51-4086-9090-c17ec3ac27f3" providerId="ADAL" clId="{92FFDD22-F426-4F11-8D80-82AADDA2B40E}"/>
    <pc:docChg chg="modSld">
      <pc:chgData name="Dr Teoh Teik Toe" userId="55ecb6fd-ba51-4086-9090-c17ec3ac27f3" providerId="ADAL" clId="{92FFDD22-F426-4F11-8D80-82AADDA2B40E}" dt="2021-12-03T11:42:05.250" v="0" actId="20577"/>
      <pc:docMkLst>
        <pc:docMk/>
      </pc:docMkLst>
      <pc:sldChg chg="modSp mod">
        <pc:chgData name="Dr Teoh Teik Toe" userId="55ecb6fd-ba51-4086-9090-c17ec3ac27f3" providerId="ADAL" clId="{92FFDD22-F426-4F11-8D80-82AADDA2B40E}" dt="2021-12-03T11:42:05.250" v="0" actId="20577"/>
        <pc:sldMkLst>
          <pc:docMk/>
          <pc:sldMk cId="907801422" sldId="1418"/>
        </pc:sldMkLst>
        <pc:spChg chg="mod">
          <ac:chgData name="Dr Teoh Teik Toe" userId="55ecb6fd-ba51-4086-9090-c17ec3ac27f3" providerId="ADAL" clId="{92FFDD22-F426-4F11-8D80-82AADDA2B40E}" dt="2021-12-03T11:42:05.250" v="0" actId="20577"/>
          <ac:spMkLst>
            <pc:docMk/>
            <pc:sldMk cId="907801422" sldId="1418"/>
            <ac:spMk id="5" creationId="{844EDD76-AC00-45F8-867E-94162A81A5FA}"/>
          </ac:spMkLst>
        </pc:spChg>
      </pc:sldChg>
    </pc:docChg>
  </pc:docChgLst>
  <pc:docChgLst>
    <pc:chgData name="Teoh Teik Toe" userId="04285961-8f1d-4dac-83a4-2cd896b4506a" providerId="ADAL" clId="{4375CE56-CA83-4390-9ACE-25FF9E2089BD}"/>
    <pc:docChg chg="custSel addSld modSld">
      <pc:chgData name="Teoh Teik Toe" userId="04285961-8f1d-4dac-83a4-2cd896b4506a" providerId="ADAL" clId="{4375CE56-CA83-4390-9ACE-25FF9E2089BD}" dt="2022-05-11T07:42:41.973" v="10" actId="1076"/>
      <pc:docMkLst>
        <pc:docMk/>
      </pc:docMkLst>
      <pc:sldChg chg="delSp modSp new mod">
        <pc:chgData name="Teoh Teik Toe" userId="04285961-8f1d-4dac-83a4-2cd896b4506a" providerId="ADAL" clId="{4375CE56-CA83-4390-9ACE-25FF9E2089BD}" dt="2022-05-11T07:42:41.973" v="10" actId="1076"/>
        <pc:sldMkLst>
          <pc:docMk/>
          <pc:sldMk cId="612522346" sldId="1449"/>
        </pc:sldMkLst>
        <pc:spChg chg="mod">
          <ac:chgData name="Teoh Teik Toe" userId="04285961-8f1d-4dac-83a4-2cd896b4506a" providerId="ADAL" clId="{4375CE56-CA83-4390-9ACE-25FF9E2089BD}" dt="2022-05-11T07:42:41.973" v="10" actId="1076"/>
          <ac:spMkLst>
            <pc:docMk/>
            <pc:sldMk cId="612522346" sldId="1449"/>
            <ac:spMk id="2" creationId="{EEAF3877-A0B1-D08E-CCC8-C588753486CB}"/>
          </ac:spMkLst>
        </pc:spChg>
        <pc:spChg chg="del">
          <ac:chgData name="Teoh Teik Toe" userId="04285961-8f1d-4dac-83a4-2cd896b4506a" providerId="ADAL" clId="{4375CE56-CA83-4390-9ACE-25FF9E2089BD}" dt="2022-05-11T07:42:38.704" v="9" actId="478"/>
          <ac:spMkLst>
            <pc:docMk/>
            <pc:sldMk cId="612522346" sldId="1449"/>
            <ac:spMk id="3" creationId="{838CE5AE-0FF9-3A76-22B1-3946BEFEF469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84821385-8374-69AD-1AF3-BAB28493CD0A}"/>
    <pc:docChg chg="addSld modSld">
      <pc:chgData name="Teoh Teik Toe" userId="S::teohteiktoe@tssglobalsingapore.onmicrosoft.com::04285961-8f1d-4dac-83a4-2cd896b4506a" providerId="AD" clId="Web-{84821385-8374-69AD-1AF3-BAB28493CD0A}" dt="2022-02-11T11:55:39.738" v="21" actId="20577"/>
      <pc:docMkLst>
        <pc:docMk/>
      </pc:docMkLst>
      <pc:sldChg chg="addSp delSp modSp new">
        <pc:chgData name="Teoh Teik Toe" userId="S::teohteiktoe@tssglobalsingapore.onmicrosoft.com::04285961-8f1d-4dac-83a4-2cd896b4506a" providerId="AD" clId="Web-{84821385-8374-69AD-1AF3-BAB28493CD0A}" dt="2022-02-11T11:55:39.738" v="21" actId="20577"/>
        <pc:sldMkLst>
          <pc:docMk/>
          <pc:sldMk cId="1705167149" sldId="1439"/>
        </pc:sldMkLst>
        <pc:spChg chg="mod">
          <ac:chgData name="Teoh Teik Toe" userId="S::teohteiktoe@tssglobalsingapore.onmicrosoft.com::04285961-8f1d-4dac-83a4-2cd896b4506a" providerId="AD" clId="Web-{84821385-8374-69AD-1AF3-BAB28493CD0A}" dt="2022-02-11T11:55:39.738" v="21" actId="20577"/>
          <ac:spMkLst>
            <pc:docMk/>
            <pc:sldMk cId="1705167149" sldId="1439"/>
            <ac:spMk id="2" creationId="{9E4FAB7D-4B7E-4BFA-BE91-A0AA62675535}"/>
          </ac:spMkLst>
        </pc:spChg>
        <pc:spChg chg="del">
          <ac:chgData name="Teoh Teik Toe" userId="S::teohteiktoe@tssglobalsingapore.onmicrosoft.com::04285961-8f1d-4dac-83a4-2cd896b4506a" providerId="AD" clId="Web-{84821385-8374-69AD-1AF3-BAB28493CD0A}" dt="2022-02-11T11:51:43.030" v="3"/>
          <ac:spMkLst>
            <pc:docMk/>
            <pc:sldMk cId="1705167149" sldId="1439"/>
            <ac:spMk id="3" creationId="{EAE7D147-5A8A-43FB-9A6E-ABEABC61B225}"/>
          </ac:spMkLst>
        </pc:spChg>
        <pc:spChg chg="add del mod">
          <ac:chgData name="Teoh Teik Toe" userId="S::teohteiktoe@tssglobalsingapore.onmicrosoft.com::04285961-8f1d-4dac-83a4-2cd896b4506a" providerId="AD" clId="Web-{84821385-8374-69AD-1AF3-BAB28493CD0A}" dt="2022-02-11T11:55:24.379" v="13"/>
          <ac:spMkLst>
            <pc:docMk/>
            <pc:sldMk cId="1705167149" sldId="1439"/>
            <ac:spMk id="4" creationId="{91F6E549-B69B-4AC4-8FAA-FD8C8F5646F4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43105CAE-50E9-6E73-FD51-2BB315C6FA69}"/>
    <pc:docChg chg="modSld">
      <pc:chgData name="Teoh Teik Toe" userId="S::teohteiktoe@tssglobalsingapore.onmicrosoft.com::04285961-8f1d-4dac-83a4-2cd896b4506a" providerId="AD" clId="Web-{43105CAE-50E9-6E73-FD51-2BB315C6FA69}" dt="2022-02-17T03:50:48.502" v="8" actId="20577"/>
      <pc:docMkLst>
        <pc:docMk/>
      </pc:docMkLst>
      <pc:sldChg chg="delSp modSp">
        <pc:chgData name="Teoh Teik Toe" userId="S::teohteiktoe@tssglobalsingapore.onmicrosoft.com::04285961-8f1d-4dac-83a4-2cd896b4506a" providerId="AD" clId="Web-{43105CAE-50E9-6E73-FD51-2BB315C6FA69}" dt="2022-02-17T03:06:21.745" v="5" actId="20577"/>
        <pc:sldMkLst>
          <pc:docMk/>
          <pc:sldMk cId="729364666" sldId="1430"/>
        </pc:sldMkLst>
        <pc:spChg chg="del">
          <ac:chgData name="Teoh Teik Toe" userId="S::teohteiktoe@tssglobalsingapore.onmicrosoft.com::04285961-8f1d-4dac-83a4-2cd896b4506a" providerId="AD" clId="Web-{43105CAE-50E9-6E73-FD51-2BB315C6FA69}" dt="2022-02-17T03:06:09.214" v="0"/>
          <ac:spMkLst>
            <pc:docMk/>
            <pc:sldMk cId="729364666" sldId="1430"/>
            <ac:spMk id="3" creationId="{E924AA9E-9367-48F9-9EEB-08D3FA07A1AC}"/>
          </ac:spMkLst>
        </pc:spChg>
        <pc:spChg chg="mod">
          <ac:chgData name="Teoh Teik Toe" userId="S::teohteiktoe@tssglobalsingapore.onmicrosoft.com::04285961-8f1d-4dac-83a4-2cd896b4506a" providerId="AD" clId="Web-{43105CAE-50E9-6E73-FD51-2BB315C6FA69}" dt="2022-02-17T03:06:21.745" v="5" actId="20577"/>
          <ac:spMkLst>
            <pc:docMk/>
            <pc:sldMk cId="729364666" sldId="1430"/>
            <ac:spMk id="9" creationId="{C8C5AE45-3D4C-41F3-82B8-FDDE6F2C894A}"/>
          </ac:spMkLst>
        </pc:spChg>
      </pc:sldChg>
      <pc:sldChg chg="modSp">
        <pc:chgData name="Teoh Teik Toe" userId="S::teohteiktoe@tssglobalsingapore.onmicrosoft.com::04285961-8f1d-4dac-83a4-2cd896b4506a" providerId="AD" clId="Web-{43105CAE-50E9-6E73-FD51-2BB315C6FA69}" dt="2022-02-17T03:50:48.502" v="8" actId="20577"/>
        <pc:sldMkLst>
          <pc:docMk/>
          <pc:sldMk cId="1615631440" sldId="1446"/>
        </pc:sldMkLst>
        <pc:spChg chg="mod">
          <ac:chgData name="Teoh Teik Toe" userId="S::teohteiktoe@tssglobalsingapore.onmicrosoft.com::04285961-8f1d-4dac-83a4-2cd896b4506a" providerId="AD" clId="Web-{43105CAE-50E9-6E73-FD51-2BB315C6FA69}" dt="2022-02-17T03:50:48.502" v="8" actId="20577"/>
          <ac:spMkLst>
            <pc:docMk/>
            <pc:sldMk cId="1615631440" sldId="1446"/>
            <ac:spMk id="4" creationId="{60FE6E41-CEBE-483A-A054-BF52B3A2FB09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84EE4305-044F-F474-4EF8-C716CE932071}"/>
    <pc:docChg chg="modSld">
      <pc:chgData name="Teoh Teik Toe" userId="S::teohteiktoe@tssglobalsingapore.onmicrosoft.com::04285961-8f1d-4dac-83a4-2cd896b4506a" providerId="AD" clId="Web-{84EE4305-044F-F474-4EF8-C716CE932071}" dt="2022-02-06T02:04:38.036" v="1" actId="1076"/>
      <pc:docMkLst>
        <pc:docMk/>
      </pc:docMkLst>
      <pc:sldChg chg="modSp">
        <pc:chgData name="Teoh Teik Toe" userId="S::teohteiktoe@tssglobalsingapore.onmicrosoft.com::04285961-8f1d-4dac-83a4-2cd896b4506a" providerId="AD" clId="Web-{84EE4305-044F-F474-4EF8-C716CE932071}" dt="2022-02-06T02:04:38.036" v="1" actId="1076"/>
        <pc:sldMkLst>
          <pc:docMk/>
          <pc:sldMk cId="3938326987" sldId="274"/>
        </pc:sldMkLst>
        <pc:spChg chg="mod">
          <ac:chgData name="Teoh Teik Toe" userId="S::teohteiktoe@tssglobalsingapore.onmicrosoft.com::04285961-8f1d-4dac-83a4-2cd896b4506a" providerId="AD" clId="Web-{84EE4305-044F-F474-4EF8-C716CE932071}" dt="2022-02-06T02:04:38.036" v="1" actId="1076"/>
          <ac:spMkLst>
            <pc:docMk/>
            <pc:sldMk cId="3938326987" sldId="274"/>
            <ac:spMk id="138255" creationId="{0B03EF28-1FC0-4BB3-ACED-366DA0D8211F}"/>
          </ac:spMkLst>
        </pc:spChg>
      </pc:sldChg>
    </pc:docChg>
  </pc:docChgLst>
  <pc:docChgLst>
    <pc:chgData name="Teoh Teik Toe" userId="04285961-8f1d-4dac-83a4-2cd896b4506a" providerId="ADAL" clId="{189C80D9-692B-4A7E-B381-B303E516A6D0}"/>
    <pc:docChg chg="undo custSel addSld delSld modSld sldOrd">
      <pc:chgData name="Teoh Teik Toe" userId="04285961-8f1d-4dac-83a4-2cd896b4506a" providerId="ADAL" clId="{189C80D9-692B-4A7E-B381-B303E516A6D0}" dt="2022-10-01T07:48:36.270" v="2121" actId="255"/>
      <pc:docMkLst>
        <pc:docMk/>
      </pc:docMkLst>
      <pc:sldChg chg="modSp mod">
        <pc:chgData name="Teoh Teik Toe" userId="04285961-8f1d-4dac-83a4-2cd896b4506a" providerId="ADAL" clId="{189C80D9-692B-4A7E-B381-B303E516A6D0}" dt="2022-07-30T02:36:18.943" v="507" actId="20577"/>
        <pc:sldMkLst>
          <pc:docMk/>
          <pc:sldMk cId="3701778622" sldId="585"/>
        </pc:sldMkLst>
        <pc:spChg chg="mod">
          <ac:chgData name="Teoh Teik Toe" userId="04285961-8f1d-4dac-83a4-2cd896b4506a" providerId="ADAL" clId="{189C80D9-692B-4A7E-B381-B303E516A6D0}" dt="2022-07-30T02:36:18.943" v="507" actId="20577"/>
          <ac:spMkLst>
            <pc:docMk/>
            <pc:sldMk cId="3701778622" sldId="585"/>
            <ac:spMk id="2" creationId="{00000000-0000-0000-0000-000000000000}"/>
          </ac:spMkLst>
        </pc:spChg>
      </pc:sldChg>
      <pc:sldChg chg="add">
        <pc:chgData name="Teoh Teik Toe" userId="04285961-8f1d-4dac-83a4-2cd896b4506a" providerId="ADAL" clId="{189C80D9-692B-4A7E-B381-B303E516A6D0}" dt="2022-09-14T03:04:13.562" v="1829"/>
        <pc:sldMkLst>
          <pc:docMk/>
          <pc:sldMk cId="68803942" sldId="1232"/>
        </pc:sldMkLst>
      </pc:sldChg>
      <pc:sldChg chg="add">
        <pc:chgData name="Teoh Teik Toe" userId="04285961-8f1d-4dac-83a4-2cd896b4506a" providerId="ADAL" clId="{189C80D9-692B-4A7E-B381-B303E516A6D0}" dt="2022-08-28T06:45:56.687" v="1458"/>
        <pc:sldMkLst>
          <pc:docMk/>
          <pc:sldMk cId="1425076805" sldId="1256"/>
        </pc:sldMkLst>
      </pc:sldChg>
      <pc:sldChg chg="del">
        <pc:chgData name="Teoh Teik Toe" userId="04285961-8f1d-4dac-83a4-2cd896b4506a" providerId="ADAL" clId="{189C80D9-692B-4A7E-B381-B303E516A6D0}" dt="2022-08-28T06:45:44.597" v="1457" actId="2696"/>
        <pc:sldMkLst>
          <pc:docMk/>
          <pc:sldMk cId="2381453504" sldId="1256"/>
        </pc:sldMkLst>
      </pc:sldChg>
      <pc:sldChg chg="add">
        <pc:chgData name="Teoh Teik Toe" userId="04285961-8f1d-4dac-83a4-2cd896b4506a" providerId="ADAL" clId="{189C80D9-692B-4A7E-B381-B303E516A6D0}" dt="2022-08-28T06:45:56.687" v="1458"/>
        <pc:sldMkLst>
          <pc:docMk/>
          <pc:sldMk cId="250133655" sldId="1257"/>
        </pc:sldMkLst>
      </pc:sldChg>
      <pc:sldChg chg="del">
        <pc:chgData name="Teoh Teik Toe" userId="04285961-8f1d-4dac-83a4-2cd896b4506a" providerId="ADAL" clId="{189C80D9-692B-4A7E-B381-B303E516A6D0}" dt="2022-08-28T06:45:44.597" v="1457" actId="2696"/>
        <pc:sldMkLst>
          <pc:docMk/>
          <pc:sldMk cId="3475362090" sldId="1257"/>
        </pc:sldMkLst>
      </pc:sldChg>
      <pc:sldChg chg="del">
        <pc:chgData name="Teoh Teik Toe" userId="04285961-8f1d-4dac-83a4-2cd896b4506a" providerId="ADAL" clId="{189C80D9-692B-4A7E-B381-B303E516A6D0}" dt="2022-09-07T02:47:01.606" v="1468" actId="2696"/>
        <pc:sldMkLst>
          <pc:docMk/>
          <pc:sldMk cId="82534180" sldId="1259"/>
        </pc:sldMkLst>
      </pc:sldChg>
      <pc:sldChg chg="del">
        <pc:chgData name="Teoh Teik Toe" userId="04285961-8f1d-4dac-83a4-2cd896b4506a" providerId="ADAL" clId="{189C80D9-692B-4A7E-B381-B303E516A6D0}" dt="2022-08-09T13:53:55.703" v="859" actId="2696"/>
        <pc:sldMkLst>
          <pc:docMk/>
          <pc:sldMk cId="2534261951" sldId="1260"/>
        </pc:sldMkLst>
      </pc:sldChg>
      <pc:sldChg chg="modSp mod">
        <pc:chgData name="Teoh Teik Toe" userId="04285961-8f1d-4dac-83a4-2cd896b4506a" providerId="ADAL" clId="{189C80D9-692B-4A7E-B381-B303E516A6D0}" dt="2022-07-23T03:53:45.671" v="267" actId="20577"/>
        <pc:sldMkLst>
          <pc:docMk/>
          <pc:sldMk cId="836877358" sldId="1262"/>
        </pc:sldMkLst>
        <pc:spChg chg="mod">
          <ac:chgData name="Teoh Teik Toe" userId="04285961-8f1d-4dac-83a4-2cd896b4506a" providerId="ADAL" clId="{189C80D9-692B-4A7E-B381-B303E516A6D0}" dt="2022-07-23T03:53:45.671" v="267" actId="20577"/>
          <ac:spMkLst>
            <pc:docMk/>
            <pc:sldMk cId="836877358" sldId="1262"/>
            <ac:spMk id="5" creationId="{82DA7F1A-AF4B-43E7-AFE9-C39104D14270}"/>
          </ac:spMkLst>
        </pc:spChg>
      </pc:sldChg>
      <pc:sldChg chg="addSp modSp mod">
        <pc:chgData name="Teoh Teik Toe" userId="04285961-8f1d-4dac-83a4-2cd896b4506a" providerId="ADAL" clId="{189C80D9-692B-4A7E-B381-B303E516A6D0}" dt="2022-08-19T02:24:07.523" v="1029" actId="20577"/>
        <pc:sldMkLst>
          <pc:docMk/>
          <pc:sldMk cId="1907116784" sldId="1263"/>
        </pc:sldMkLst>
        <pc:spChg chg="add mod">
          <ac:chgData name="Teoh Teik Toe" userId="04285961-8f1d-4dac-83a4-2cd896b4506a" providerId="ADAL" clId="{189C80D9-692B-4A7E-B381-B303E516A6D0}" dt="2022-08-02T05:53:31.431" v="729" actId="1076"/>
          <ac:spMkLst>
            <pc:docMk/>
            <pc:sldMk cId="1907116784" sldId="1263"/>
            <ac:spMk id="6" creationId="{3F155F43-E62F-AD72-A3E4-BF488DB761AA}"/>
          </ac:spMkLst>
        </pc:spChg>
        <pc:spChg chg="mod">
          <ac:chgData name="Teoh Teik Toe" userId="04285961-8f1d-4dac-83a4-2cd896b4506a" providerId="ADAL" clId="{189C80D9-692B-4A7E-B381-B303E516A6D0}" dt="2022-08-19T02:24:07.523" v="1029" actId="20577"/>
          <ac:spMkLst>
            <pc:docMk/>
            <pc:sldMk cId="1907116784" sldId="1263"/>
            <ac:spMk id="8" creationId="{24F33E84-10FD-4A32-9F1D-D6F81178EE0D}"/>
          </ac:spMkLst>
        </pc:spChg>
        <pc:spChg chg="add mod">
          <ac:chgData name="Teoh Teik Toe" userId="04285961-8f1d-4dac-83a4-2cd896b4506a" providerId="ADAL" clId="{189C80D9-692B-4A7E-B381-B303E516A6D0}" dt="2022-08-02T05:53:37.750" v="731" actId="1076"/>
          <ac:spMkLst>
            <pc:docMk/>
            <pc:sldMk cId="1907116784" sldId="1263"/>
            <ac:spMk id="9" creationId="{9E5F2C56-320D-1E89-A2F7-321B3424645A}"/>
          </ac:spMkLst>
        </pc:spChg>
      </pc:sldChg>
      <pc:sldChg chg="addSp delSp modSp mod">
        <pc:chgData name="Teoh Teik Toe" userId="04285961-8f1d-4dac-83a4-2cd896b4506a" providerId="ADAL" clId="{189C80D9-692B-4A7E-B381-B303E516A6D0}" dt="2022-09-14T04:00:06.338" v="1917" actId="1076"/>
        <pc:sldMkLst>
          <pc:docMk/>
          <pc:sldMk cId="650891225" sldId="1264"/>
        </pc:sldMkLst>
        <pc:spChg chg="add del">
          <ac:chgData name="Teoh Teik Toe" userId="04285961-8f1d-4dac-83a4-2cd896b4506a" providerId="ADAL" clId="{189C80D9-692B-4A7E-B381-B303E516A6D0}" dt="2022-09-14T03:47:09.285" v="1832"/>
          <ac:spMkLst>
            <pc:docMk/>
            <pc:sldMk cId="650891225" sldId="1264"/>
            <ac:spMk id="3" creationId="{7539DB3F-8A66-F25E-F6A7-A98340BFE77D}"/>
          </ac:spMkLst>
        </pc:spChg>
        <pc:spChg chg="add mod">
          <ac:chgData name="Teoh Teik Toe" userId="04285961-8f1d-4dac-83a4-2cd896b4506a" providerId="ADAL" clId="{189C80D9-692B-4A7E-B381-B303E516A6D0}" dt="2022-09-14T04:00:06.338" v="1917" actId="1076"/>
          <ac:spMkLst>
            <pc:docMk/>
            <pc:sldMk cId="650891225" sldId="1264"/>
            <ac:spMk id="4" creationId="{B6AF81FB-4D1E-3648-02B6-DB76AA3E3E90}"/>
          </ac:spMkLst>
        </pc:spChg>
        <pc:spChg chg="mod">
          <ac:chgData name="Teoh Teik Toe" userId="04285961-8f1d-4dac-83a4-2cd896b4506a" providerId="ADAL" clId="{189C80D9-692B-4A7E-B381-B303E516A6D0}" dt="2022-08-02T05:54:05.240" v="733" actId="207"/>
          <ac:spMkLst>
            <pc:docMk/>
            <pc:sldMk cId="650891225" sldId="1264"/>
            <ac:spMk id="5" creationId="{87135336-9EFF-457A-9347-1F934C1A3D73}"/>
          </ac:spMkLst>
        </pc:spChg>
        <pc:spChg chg="add mod">
          <ac:chgData name="Teoh Teik Toe" userId="04285961-8f1d-4dac-83a4-2cd896b4506a" providerId="ADAL" clId="{189C80D9-692B-4A7E-B381-B303E516A6D0}" dt="2022-09-14T03:49:50.786" v="1912" actId="1076"/>
          <ac:spMkLst>
            <pc:docMk/>
            <pc:sldMk cId="650891225" sldId="1264"/>
            <ac:spMk id="6" creationId="{59A128ED-F08C-4B84-71AD-E117C9C85C88}"/>
          </ac:spMkLst>
        </pc:spChg>
        <pc:cxnChg chg="add mod">
          <ac:chgData name="Teoh Teik Toe" userId="04285961-8f1d-4dac-83a4-2cd896b4506a" providerId="ADAL" clId="{189C80D9-692B-4A7E-B381-B303E516A6D0}" dt="2022-09-14T03:49:49.571" v="1911" actId="1076"/>
          <ac:cxnSpMkLst>
            <pc:docMk/>
            <pc:sldMk cId="650891225" sldId="1264"/>
            <ac:cxnSpMk id="8" creationId="{CD059895-1F99-1D7A-4453-91E69D67B5B4}"/>
          </ac:cxnSpMkLst>
        </pc:cxnChg>
      </pc:sldChg>
      <pc:sldChg chg="modSp mod">
        <pc:chgData name="Teoh Teik Toe" userId="04285961-8f1d-4dac-83a4-2cd896b4506a" providerId="ADAL" clId="{189C80D9-692B-4A7E-B381-B303E516A6D0}" dt="2022-08-02T05:56:40.915" v="753" actId="20577"/>
        <pc:sldMkLst>
          <pc:docMk/>
          <pc:sldMk cId="2444691724" sldId="1265"/>
        </pc:sldMkLst>
        <pc:spChg chg="mod">
          <ac:chgData name="Teoh Teik Toe" userId="04285961-8f1d-4dac-83a4-2cd896b4506a" providerId="ADAL" clId="{189C80D9-692B-4A7E-B381-B303E516A6D0}" dt="2022-08-02T05:56:40.915" v="753" actId="20577"/>
          <ac:spMkLst>
            <pc:docMk/>
            <pc:sldMk cId="2444691724" sldId="1265"/>
            <ac:spMk id="2" creationId="{27A63C20-69D0-481A-A15D-E05323BD20F6}"/>
          </ac:spMkLst>
        </pc:spChg>
      </pc:sldChg>
      <pc:sldChg chg="modSp mod">
        <pc:chgData name="Teoh Teik Toe" userId="04285961-8f1d-4dac-83a4-2cd896b4506a" providerId="ADAL" clId="{189C80D9-692B-4A7E-B381-B303E516A6D0}" dt="2022-09-15T07:06:50.997" v="2098" actId="20577"/>
        <pc:sldMkLst>
          <pc:docMk/>
          <pc:sldMk cId="844914983" sldId="1271"/>
        </pc:sldMkLst>
        <pc:spChg chg="mod">
          <ac:chgData name="Teoh Teik Toe" userId="04285961-8f1d-4dac-83a4-2cd896b4506a" providerId="ADAL" clId="{189C80D9-692B-4A7E-B381-B303E516A6D0}" dt="2022-09-15T07:05:16.412" v="1947" actId="1076"/>
          <ac:spMkLst>
            <pc:docMk/>
            <pc:sldMk cId="844914983" sldId="1271"/>
            <ac:spMk id="3" creationId="{93618856-0BCE-47C4-9F31-926ED26B26A9}"/>
          </ac:spMkLst>
        </pc:spChg>
        <pc:spChg chg="mod">
          <ac:chgData name="Teoh Teik Toe" userId="04285961-8f1d-4dac-83a4-2cd896b4506a" providerId="ADAL" clId="{189C80D9-692B-4A7E-B381-B303E516A6D0}" dt="2022-09-15T07:06:50.997" v="2098" actId="20577"/>
          <ac:spMkLst>
            <pc:docMk/>
            <pc:sldMk cId="844914983" sldId="1271"/>
            <ac:spMk id="5" creationId="{B5D8D64B-BA11-41CE-BD02-3C793607E06C}"/>
          </ac:spMkLst>
        </pc:spChg>
      </pc:sldChg>
      <pc:sldChg chg="addSp modSp mod">
        <pc:chgData name="Teoh Teik Toe" userId="04285961-8f1d-4dac-83a4-2cd896b4506a" providerId="ADAL" clId="{189C80D9-692B-4A7E-B381-B303E516A6D0}" dt="2022-09-14T02:54:48.614" v="1822" actId="5793"/>
        <pc:sldMkLst>
          <pc:docMk/>
          <pc:sldMk cId="1874133888" sldId="1277"/>
        </pc:sldMkLst>
        <pc:graphicFrameChg chg="add mod modGraphic">
          <ac:chgData name="Teoh Teik Toe" userId="04285961-8f1d-4dac-83a4-2cd896b4506a" providerId="ADAL" clId="{189C80D9-692B-4A7E-B381-B303E516A6D0}" dt="2022-09-14T02:54:48.614" v="1822" actId="5793"/>
          <ac:graphicFrameMkLst>
            <pc:docMk/>
            <pc:sldMk cId="1874133888" sldId="1277"/>
            <ac:graphicFrameMk id="4" creationId="{1FF6452F-717B-788A-6BF9-C3EFD9F0821F}"/>
          </ac:graphicFrameMkLst>
        </pc:graphicFrameChg>
      </pc:sldChg>
      <pc:sldChg chg="addSp modSp mod">
        <pc:chgData name="Teoh Teik Toe" userId="04285961-8f1d-4dac-83a4-2cd896b4506a" providerId="ADAL" clId="{189C80D9-692B-4A7E-B381-B303E516A6D0}" dt="2022-09-14T02:56:30.732" v="1827" actId="14100"/>
        <pc:sldMkLst>
          <pc:docMk/>
          <pc:sldMk cId="2265376807" sldId="1284"/>
        </pc:sldMkLst>
        <pc:spChg chg="mod">
          <ac:chgData name="Teoh Teik Toe" userId="04285961-8f1d-4dac-83a4-2cd896b4506a" providerId="ADAL" clId="{189C80D9-692B-4A7E-B381-B303E516A6D0}" dt="2022-09-14T02:56:25.243" v="1825" actId="14100"/>
          <ac:spMkLst>
            <pc:docMk/>
            <pc:sldMk cId="2265376807" sldId="1284"/>
            <ac:spMk id="3" creationId="{6DC9144E-64CA-46DF-846D-16F563998144}"/>
          </ac:spMkLst>
        </pc:spChg>
        <pc:picChg chg="add mod">
          <ac:chgData name="Teoh Teik Toe" userId="04285961-8f1d-4dac-83a4-2cd896b4506a" providerId="ADAL" clId="{189C80D9-692B-4A7E-B381-B303E516A6D0}" dt="2022-09-14T02:56:30.732" v="1827" actId="14100"/>
          <ac:picMkLst>
            <pc:docMk/>
            <pc:sldMk cId="2265376807" sldId="1284"/>
            <ac:picMk id="4" creationId="{6C84E4DC-1D27-B573-257F-478E98BF2EA3}"/>
          </ac:picMkLst>
        </pc:picChg>
      </pc:sldChg>
      <pc:sldChg chg="del">
        <pc:chgData name="Teoh Teik Toe" userId="04285961-8f1d-4dac-83a4-2cd896b4506a" providerId="ADAL" clId="{189C80D9-692B-4A7E-B381-B303E516A6D0}" dt="2022-08-02T05:50:10.831" v="723" actId="47"/>
        <pc:sldMkLst>
          <pc:docMk/>
          <pc:sldMk cId="1764140066" sldId="1287"/>
        </pc:sldMkLst>
      </pc:sldChg>
      <pc:sldChg chg="modSp mod">
        <pc:chgData name="Teoh Teik Toe" userId="04285961-8f1d-4dac-83a4-2cd896b4506a" providerId="ADAL" clId="{189C80D9-692B-4A7E-B381-B303E516A6D0}" dt="2022-08-02T05:07:54.694" v="555" actId="20577"/>
        <pc:sldMkLst>
          <pc:docMk/>
          <pc:sldMk cId="1290238532" sldId="1327"/>
        </pc:sldMkLst>
        <pc:spChg chg="mod">
          <ac:chgData name="Teoh Teik Toe" userId="04285961-8f1d-4dac-83a4-2cd896b4506a" providerId="ADAL" clId="{189C80D9-692B-4A7E-B381-B303E516A6D0}" dt="2022-08-02T05:07:54.694" v="555" actId="20577"/>
          <ac:spMkLst>
            <pc:docMk/>
            <pc:sldMk cId="1290238532" sldId="1327"/>
            <ac:spMk id="2" creationId="{4455A3FF-115F-43DD-A072-6766BC3F7C84}"/>
          </ac:spMkLst>
        </pc:spChg>
      </pc:sldChg>
      <pc:sldChg chg="del">
        <pc:chgData name="Teoh Teik Toe" userId="04285961-8f1d-4dac-83a4-2cd896b4506a" providerId="ADAL" clId="{189C80D9-692B-4A7E-B381-B303E516A6D0}" dt="2022-07-23T03:43:25.817" v="225" actId="47"/>
        <pc:sldMkLst>
          <pc:docMk/>
          <pc:sldMk cId="3716141904" sldId="1358"/>
        </pc:sldMkLst>
      </pc:sldChg>
      <pc:sldChg chg="del">
        <pc:chgData name="Teoh Teik Toe" userId="04285961-8f1d-4dac-83a4-2cd896b4506a" providerId="ADAL" clId="{189C80D9-692B-4A7E-B381-B303E516A6D0}" dt="2022-07-23T03:43:26.899" v="226" actId="47"/>
        <pc:sldMkLst>
          <pc:docMk/>
          <pc:sldMk cId="1270587944" sldId="1359"/>
        </pc:sldMkLst>
      </pc:sldChg>
      <pc:sldChg chg="del">
        <pc:chgData name="Teoh Teik Toe" userId="04285961-8f1d-4dac-83a4-2cd896b4506a" providerId="ADAL" clId="{189C80D9-692B-4A7E-B381-B303E516A6D0}" dt="2022-08-05T06:13:10.618" v="774" actId="47"/>
        <pc:sldMkLst>
          <pc:docMk/>
          <pc:sldMk cId="1501729255" sldId="1379"/>
        </pc:sldMkLst>
      </pc:sldChg>
      <pc:sldChg chg="del">
        <pc:chgData name="Teoh Teik Toe" userId="04285961-8f1d-4dac-83a4-2cd896b4506a" providerId="ADAL" clId="{189C80D9-692B-4A7E-B381-B303E516A6D0}" dt="2022-08-05T06:13:14.296" v="777" actId="47"/>
        <pc:sldMkLst>
          <pc:docMk/>
          <pc:sldMk cId="3757471361" sldId="1408"/>
        </pc:sldMkLst>
      </pc:sldChg>
      <pc:sldChg chg="add del">
        <pc:chgData name="Teoh Teik Toe" userId="04285961-8f1d-4dac-83a4-2cd896b4506a" providerId="ADAL" clId="{189C80D9-692B-4A7E-B381-B303E516A6D0}" dt="2022-08-07T05:06:31.228" v="827" actId="47"/>
        <pc:sldMkLst>
          <pc:docMk/>
          <pc:sldMk cId="1707805806" sldId="1409"/>
        </pc:sldMkLst>
      </pc:sldChg>
      <pc:sldChg chg="add del">
        <pc:chgData name="Teoh Teik Toe" userId="04285961-8f1d-4dac-83a4-2cd896b4506a" providerId="ADAL" clId="{189C80D9-692B-4A7E-B381-B303E516A6D0}" dt="2022-09-15T06:47:05.128" v="1931" actId="47"/>
        <pc:sldMkLst>
          <pc:docMk/>
          <pc:sldMk cId="1535505398" sldId="1413"/>
        </pc:sldMkLst>
      </pc:sldChg>
      <pc:sldChg chg="del">
        <pc:chgData name="Teoh Teik Toe" userId="04285961-8f1d-4dac-83a4-2cd896b4506a" providerId="ADAL" clId="{189C80D9-692B-4A7E-B381-B303E516A6D0}" dt="2022-08-28T06:45:44.597" v="1457" actId="2696"/>
        <pc:sldMkLst>
          <pc:docMk/>
          <pc:sldMk cId="3263409377" sldId="1413"/>
        </pc:sldMkLst>
      </pc:sldChg>
      <pc:sldChg chg="del">
        <pc:chgData name="Teoh Teik Toe" userId="04285961-8f1d-4dac-83a4-2cd896b4506a" providerId="ADAL" clId="{189C80D9-692B-4A7E-B381-B303E516A6D0}" dt="2022-08-05T06:13:12.872" v="776" actId="47"/>
        <pc:sldMkLst>
          <pc:docMk/>
          <pc:sldMk cId="2779902453" sldId="1415"/>
        </pc:sldMkLst>
      </pc:sldChg>
      <pc:sldChg chg="delSp modSp mod">
        <pc:chgData name="Teoh Teik Toe" userId="04285961-8f1d-4dac-83a4-2cd896b4506a" providerId="ADAL" clId="{189C80D9-692B-4A7E-B381-B303E516A6D0}" dt="2022-08-02T05:56:51.442" v="773" actId="20577"/>
        <pc:sldMkLst>
          <pc:docMk/>
          <pc:sldMk cId="1008970480" sldId="1417"/>
        </pc:sldMkLst>
        <pc:spChg chg="mod">
          <ac:chgData name="Teoh Teik Toe" userId="04285961-8f1d-4dac-83a4-2cd896b4506a" providerId="ADAL" clId="{189C80D9-692B-4A7E-B381-B303E516A6D0}" dt="2022-08-02T05:56:51.442" v="773" actId="20577"/>
          <ac:spMkLst>
            <pc:docMk/>
            <pc:sldMk cId="1008970480" sldId="1417"/>
            <ac:spMk id="2" creationId="{C0AB04A5-BA5C-4950-B302-B9185A46EE46}"/>
          </ac:spMkLst>
        </pc:spChg>
        <pc:spChg chg="del">
          <ac:chgData name="Teoh Teik Toe" userId="04285961-8f1d-4dac-83a4-2cd896b4506a" providerId="ADAL" clId="{189C80D9-692B-4A7E-B381-B303E516A6D0}" dt="2022-08-02T05:56:25.538" v="741" actId="21"/>
          <ac:spMkLst>
            <pc:docMk/>
            <pc:sldMk cId="1008970480" sldId="1417"/>
            <ac:spMk id="5" creationId="{4B3D88BE-EE63-431A-B5B5-270D16DA84B9}"/>
          </ac:spMkLst>
        </pc:spChg>
        <pc:spChg chg="mod">
          <ac:chgData name="Teoh Teik Toe" userId="04285961-8f1d-4dac-83a4-2cd896b4506a" providerId="ADAL" clId="{189C80D9-692B-4A7E-B381-B303E516A6D0}" dt="2022-08-02T05:56:27.802" v="742" actId="1076"/>
          <ac:spMkLst>
            <pc:docMk/>
            <pc:sldMk cId="1008970480" sldId="1417"/>
            <ac:spMk id="7" creationId="{0D284AAC-A967-40E5-A00C-2CF6870F8087}"/>
          </ac:spMkLst>
        </pc:spChg>
      </pc:sldChg>
      <pc:sldChg chg="addSp delSp modSp del mod">
        <pc:chgData name="Teoh Teik Toe" userId="04285961-8f1d-4dac-83a4-2cd896b4506a" providerId="ADAL" clId="{189C80D9-692B-4A7E-B381-B303E516A6D0}" dt="2022-08-09T13:53:55.703" v="859" actId="2696"/>
        <pc:sldMkLst>
          <pc:docMk/>
          <pc:sldMk cId="907801422" sldId="1418"/>
        </pc:sldMkLst>
        <pc:spChg chg="mod">
          <ac:chgData name="Teoh Teik Toe" userId="04285961-8f1d-4dac-83a4-2cd896b4506a" providerId="ADAL" clId="{189C80D9-692B-4A7E-B381-B303E516A6D0}" dt="2022-07-23T02:36:23.623" v="58" actId="14100"/>
          <ac:spMkLst>
            <pc:docMk/>
            <pc:sldMk cId="907801422" sldId="1418"/>
            <ac:spMk id="2" creationId="{3B217709-4C87-4568-ADBF-1116388B7082}"/>
          </ac:spMkLst>
        </pc:spChg>
        <pc:spChg chg="mod">
          <ac:chgData name="Teoh Teik Toe" userId="04285961-8f1d-4dac-83a4-2cd896b4506a" providerId="ADAL" clId="{189C80D9-692B-4A7E-B381-B303E516A6D0}" dt="2022-08-02T05:22:26.922" v="626" actId="14100"/>
          <ac:spMkLst>
            <pc:docMk/>
            <pc:sldMk cId="907801422" sldId="1418"/>
            <ac:spMk id="5" creationId="{844EDD76-AC00-45F8-867E-94162A81A5FA}"/>
          </ac:spMkLst>
        </pc:spChg>
        <pc:spChg chg="add mod">
          <ac:chgData name="Teoh Teik Toe" userId="04285961-8f1d-4dac-83a4-2cd896b4506a" providerId="ADAL" clId="{189C80D9-692B-4A7E-B381-B303E516A6D0}" dt="2022-08-02T05:14:10.307" v="557" actId="1076"/>
          <ac:spMkLst>
            <pc:docMk/>
            <pc:sldMk cId="907801422" sldId="1418"/>
            <ac:spMk id="6" creationId="{35C3FBC6-BF3C-324A-5D29-8278019A06C7}"/>
          </ac:spMkLst>
        </pc:spChg>
        <pc:spChg chg="add del mod">
          <ac:chgData name="Teoh Teik Toe" userId="04285961-8f1d-4dac-83a4-2cd896b4506a" providerId="ADAL" clId="{189C80D9-692B-4A7E-B381-B303E516A6D0}" dt="2022-07-23T05:20:02.651" v="326" actId="478"/>
          <ac:spMkLst>
            <pc:docMk/>
            <pc:sldMk cId="907801422" sldId="1418"/>
            <ac:spMk id="6" creationId="{FB786BDB-5F2E-B844-DA00-4CCC47EDA730}"/>
          </ac:spMkLst>
        </pc:spChg>
      </pc:sldChg>
      <pc:sldChg chg="del">
        <pc:chgData name="Teoh Teik Toe" userId="04285961-8f1d-4dac-83a4-2cd896b4506a" providerId="ADAL" clId="{189C80D9-692B-4A7E-B381-B303E516A6D0}" dt="2022-08-05T06:13:11.350" v="775" actId="47"/>
        <pc:sldMkLst>
          <pc:docMk/>
          <pc:sldMk cId="3404030490" sldId="1421"/>
        </pc:sldMkLst>
      </pc:sldChg>
      <pc:sldChg chg="addSp modSp mod">
        <pc:chgData name="Teoh Teik Toe" userId="04285961-8f1d-4dac-83a4-2cd896b4506a" providerId="ADAL" clId="{189C80D9-692B-4A7E-B381-B303E516A6D0}" dt="2022-09-14T02:37:25.634" v="1736" actId="207"/>
        <pc:sldMkLst>
          <pc:docMk/>
          <pc:sldMk cId="1318708574" sldId="1422"/>
        </pc:sldMkLst>
        <pc:spChg chg="add mod">
          <ac:chgData name="Teoh Teik Toe" userId="04285961-8f1d-4dac-83a4-2cd896b4506a" providerId="ADAL" clId="{189C80D9-692B-4A7E-B381-B303E516A6D0}" dt="2022-08-19T06:20:18.141" v="1177" actId="1076"/>
          <ac:spMkLst>
            <pc:docMk/>
            <pc:sldMk cId="1318708574" sldId="1422"/>
            <ac:spMk id="4" creationId="{C9C34789-B7AF-B498-C7DB-7371EBCE9657}"/>
          </ac:spMkLst>
        </pc:spChg>
        <pc:spChg chg="mod">
          <ac:chgData name="Teoh Teik Toe" userId="04285961-8f1d-4dac-83a4-2cd896b4506a" providerId="ADAL" clId="{189C80D9-692B-4A7E-B381-B303E516A6D0}" dt="2022-09-14T02:37:25.634" v="1736" actId="207"/>
          <ac:spMkLst>
            <pc:docMk/>
            <pc:sldMk cId="1318708574" sldId="1422"/>
            <ac:spMk id="5" creationId="{ACCC8407-F543-494A-AB79-C52B8833B9E9}"/>
          </ac:spMkLst>
        </pc:spChg>
        <pc:spChg chg="add mod">
          <ac:chgData name="Teoh Teik Toe" userId="04285961-8f1d-4dac-83a4-2cd896b4506a" providerId="ADAL" clId="{189C80D9-692B-4A7E-B381-B303E516A6D0}" dt="2022-08-19T06:45:08.110" v="1224" actId="20577"/>
          <ac:spMkLst>
            <pc:docMk/>
            <pc:sldMk cId="1318708574" sldId="1422"/>
            <ac:spMk id="6" creationId="{3F93AA51-DD17-BA1B-8FDE-E076BEDB6117}"/>
          </ac:spMkLst>
        </pc:spChg>
      </pc:sldChg>
      <pc:sldChg chg="modSp mod">
        <pc:chgData name="Teoh Teik Toe" userId="04285961-8f1d-4dac-83a4-2cd896b4506a" providerId="ADAL" clId="{189C80D9-692B-4A7E-B381-B303E516A6D0}" dt="2022-08-19T02:47:00.032" v="1133" actId="20577"/>
        <pc:sldMkLst>
          <pc:docMk/>
          <pc:sldMk cId="1218652889" sldId="1423"/>
        </pc:sldMkLst>
        <pc:spChg chg="mod">
          <ac:chgData name="Teoh Teik Toe" userId="04285961-8f1d-4dac-83a4-2cd896b4506a" providerId="ADAL" clId="{189C80D9-692B-4A7E-B381-B303E516A6D0}" dt="2022-08-19T02:47:00.032" v="1133" actId="20577"/>
          <ac:spMkLst>
            <pc:docMk/>
            <pc:sldMk cId="1218652889" sldId="1423"/>
            <ac:spMk id="5" creationId="{3059B65F-94E9-4B7F-88D1-00FEF9C27887}"/>
          </ac:spMkLst>
        </pc:spChg>
      </pc:sldChg>
      <pc:sldChg chg="modSp mod">
        <pc:chgData name="Teoh Teik Toe" userId="04285961-8f1d-4dac-83a4-2cd896b4506a" providerId="ADAL" clId="{189C80D9-692B-4A7E-B381-B303E516A6D0}" dt="2022-07-24T08:07:05.266" v="495" actId="313"/>
        <pc:sldMkLst>
          <pc:docMk/>
          <pc:sldMk cId="2297760036" sldId="1427"/>
        </pc:sldMkLst>
        <pc:spChg chg="mod">
          <ac:chgData name="Teoh Teik Toe" userId="04285961-8f1d-4dac-83a4-2cd896b4506a" providerId="ADAL" clId="{189C80D9-692B-4A7E-B381-B303E516A6D0}" dt="2022-07-24T08:07:05.266" v="495" actId="313"/>
          <ac:spMkLst>
            <pc:docMk/>
            <pc:sldMk cId="2297760036" sldId="1427"/>
            <ac:spMk id="3" creationId="{BDD9BDB8-7B3F-45C7-9EEC-CE4128348D93}"/>
          </ac:spMkLst>
        </pc:spChg>
      </pc:sldChg>
      <pc:sldChg chg="modSp mod">
        <pc:chgData name="Teoh Teik Toe" userId="04285961-8f1d-4dac-83a4-2cd896b4506a" providerId="ADAL" clId="{189C80D9-692B-4A7E-B381-B303E516A6D0}" dt="2022-07-30T02:36:46.072" v="544" actId="20577"/>
        <pc:sldMkLst>
          <pc:docMk/>
          <pc:sldMk cId="729364666" sldId="1430"/>
        </pc:sldMkLst>
        <pc:spChg chg="mod">
          <ac:chgData name="Teoh Teik Toe" userId="04285961-8f1d-4dac-83a4-2cd896b4506a" providerId="ADAL" clId="{189C80D9-692B-4A7E-B381-B303E516A6D0}" dt="2022-07-30T02:36:46.072" v="544" actId="20577"/>
          <ac:spMkLst>
            <pc:docMk/>
            <pc:sldMk cId="729364666" sldId="1430"/>
            <ac:spMk id="5" creationId="{B5C09F79-F07A-4F91-9B57-12C6F1DE8B40}"/>
          </ac:spMkLst>
        </pc:spChg>
      </pc:sldChg>
      <pc:sldChg chg="modSp mod">
        <pc:chgData name="Teoh Teik Toe" userId="04285961-8f1d-4dac-83a4-2cd896b4506a" providerId="ADAL" clId="{189C80D9-692B-4A7E-B381-B303E516A6D0}" dt="2022-07-30T02:36:32.639" v="523" actId="20577"/>
        <pc:sldMkLst>
          <pc:docMk/>
          <pc:sldMk cId="1781842460" sldId="1431"/>
        </pc:sldMkLst>
        <pc:spChg chg="mod">
          <ac:chgData name="Teoh Teik Toe" userId="04285961-8f1d-4dac-83a4-2cd896b4506a" providerId="ADAL" clId="{189C80D9-692B-4A7E-B381-B303E516A6D0}" dt="2022-07-30T02:36:32.639" v="523" actId="20577"/>
          <ac:spMkLst>
            <pc:docMk/>
            <pc:sldMk cId="1781842460" sldId="1431"/>
            <ac:spMk id="5" creationId="{A53646BB-5742-4088-8666-DE63E3163423}"/>
          </ac:spMkLst>
        </pc:spChg>
      </pc:sldChg>
      <pc:sldChg chg="addSp delSp modSp new del mod">
        <pc:chgData name="Teoh Teik Toe" userId="04285961-8f1d-4dac-83a4-2cd896b4506a" providerId="ADAL" clId="{189C80D9-692B-4A7E-B381-B303E516A6D0}" dt="2022-08-09T13:53:55.703" v="859" actId="2696"/>
        <pc:sldMkLst>
          <pc:docMk/>
          <pc:sldMk cId="3185966136" sldId="1450"/>
        </pc:sldMkLst>
        <pc:spChg chg="del">
          <ac:chgData name="Teoh Teik Toe" userId="04285961-8f1d-4dac-83a4-2cd896b4506a" providerId="ADAL" clId="{189C80D9-692B-4A7E-B381-B303E516A6D0}" dt="2022-07-23T03:06:10.532" v="183" actId="478"/>
          <ac:spMkLst>
            <pc:docMk/>
            <pc:sldMk cId="3185966136" sldId="1450"/>
            <ac:spMk id="2" creationId="{F80E843E-468E-4B31-C216-AE9B4A450A1C}"/>
          </ac:spMkLst>
        </pc:spChg>
        <pc:spChg chg="del">
          <ac:chgData name="Teoh Teik Toe" userId="04285961-8f1d-4dac-83a4-2cd896b4506a" providerId="ADAL" clId="{189C80D9-692B-4A7E-B381-B303E516A6D0}" dt="2022-07-23T02:38:53.284" v="90" actId="478"/>
          <ac:spMkLst>
            <pc:docMk/>
            <pc:sldMk cId="3185966136" sldId="1450"/>
            <ac:spMk id="3" creationId="{7E3639C4-54A3-6B0D-5D17-D4959226EB5E}"/>
          </ac:spMkLst>
        </pc:spChg>
        <pc:spChg chg="add mod">
          <ac:chgData name="Teoh Teik Toe" userId="04285961-8f1d-4dac-83a4-2cd896b4506a" providerId="ADAL" clId="{189C80D9-692B-4A7E-B381-B303E516A6D0}" dt="2022-08-02T05:29:29.412" v="688"/>
          <ac:spMkLst>
            <pc:docMk/>
            <pc:sldMk cId="3185966136" sldId="1450"/>
            <ac:spMk id="5" creationId="{2445F4E4-6C17-174A-119A-EA70020C1A0E}"/>
          </ac:spMkLst>
        </pc:spChg>
        <pc:spChg chg="add mod">
          <ac:chgData name="Teoh Teik Toe" userId="04285961-8f1d-4dac-83a4-2cd896b4506a" providerId="ADAL" clId="{189C80D9-692B-4A7E-B381-B303E516A6D0}" dt="2022-08-02T05:31:51.382" v="689" actId="20577"/>
          <ac:spMkLst>
            <pc:docMk/>
            <pc:sldMk cId="3185966136" sldId="1450"/>
            <ac:spMk id="7" creationId="{E279CD21-F41A-C29C-C65B-C2815105578C}"/>
          </ac:spMkLst>
        </pc:spChg>
      </pc:sldChg>
      <pc:sldChg chg="addSp delSp modSp new del mod">
        <pc:chgData name="Teoh Teik Toe" userId="04285961-8f1d-4dac-83a4-2cd896b4506a" providerId="ADAL" clId="{189C80D9-692B-4A7E-B381-B303E516A6D0}" dt="2022-08-05T06:15:16.374" v="780" actId="47"/>
        <pc:sldMkLst>
          <pc:docMk/>
          <pc:sldMk cId="3260703432" sldId="1451"/>
        </pc:sldMkLst>
        <pc:spChg chg="del">
          <ac:chgData name="Teoh Teik Toe" userId="04285961-8f1d-4dac-83a4-2cd896b4506a" providerId="ADAL" clId="{189C80D9-692B-4A7E-B381-B303E516A6D0}" dt="2022-07-23T03:27:46.772" v="187" actId="478"/>
          <ac:spMkLst>
            <pc:docMk/>
            <pc:sldMk cId="3260703432" sldId="1451"/>
            <ac:spMk id="2" creationId="{5A122050-4572-FC35-50E1-D1B0B3B2231A}"/>
          </ac:spMkLst>
        </pc:spChg>
        <pc:spChg chg="del">
          <ac:chgData name="Teoh Teik Toe" userId="04285961-8f1d-4dac-83a4-2cd896b4506a" providerId="ADAL" clId="{189C80D9-692B-4A7E-B381-B303E516A6D0}" dt="2022-07-23T03:27:48.858" v="188" actId="478"/>
          <ac:spMkLst>
            <pc:docMk/>
            <pc:sldMk cId="3260703432" sldId="1451"/>
            <ac:spMk id="3" creationId="{DA80C284-4508-6A9D-06C9-35FD5100852B}"/>
          </ac:spMkLst>
        </pc:spChg>
        <pc:spChg chg="add mod">
          <ac:chgData name="Teoh Teik Toe" userId="04285961-8f1d-4dac-83a4-2cd896b4506a" providerId="ADAL" clId="{189C80D9-692B-4A7E-B381-B303E516A6D0}" dt="2022-07-23T03:29:08.623" v="201" actId="14100"/>
          <ac:spMkLst>
            <pc:docMk/>
            <pc:sldMk cId="3260703432" sldId="1451"/>
            <ac:spMk id="5" creationId="{003F3334-128F-7AFC-B4F4-3FB750A34CE0}"/>
          </ac:spMkLst>
        </pc:spChg>
        <pc:spChg chg="add mod">
          <ac:chgData name="Teoh Teik Toe" userId="04285961-8f1d-4dac-83a4-2cd896b4506a" providerId="ADAL" clId="{189C80D9-692B-4A7E-B381-B303E516A6D0}" dt="2022-07-23T03:30:01.028" v="209" actId="1076"/>
          <ac:spMkLst>
            <pc:docMk/>
            <pc:sldMk cId="3260703432" sldId="1451"/>
            <ac:spMk id="7" creationId="{363F400D-3811-A8E1-E894-841BCC017299}"/>
          </ac:spMkLst>
        </pc:spChg>
      </pc:sldChg>
      <pc:sldChg chg="addSp delSp modSp new del mod">
        <pc:chgData name="Teoh Teik Toe" userId="04285961-8f1d-4dac-83a4-2cd896b4506a" providerId="ADAL" clId="{189C80D9-692B-4A7E-B381-B303E516A6D0}" dt="2022-08-05T06:15:16.934" v="781" actId="47"/>
        <pc:sldMkLst>
          <pc:docMk/>
          <pc:sldMk cId="968566975" sldId="1452"/>
        </pc:sldMkLst>
        <pc:spChg chg="del">
          <ac:chgData name="Teoh Teik Toe" userId="04285961-8f1d-4dac-83a4-2cd896b4506a" providerId="ADAL" clId="{189C80D9-692B-4A7E-B381-B303E516A6D0}" dt="2022-07-23T03:30:30.126" v="212" actId="478"/>
          <ac:spMkLst>
            <pc:docMk/>
            <pc:sldMk cId="968566975" sldId="1452"/>
            <ac:spMk id="2" creationId="{1C81A647-2722-352B-1E11-60E797B6DDCA}"/>
          </ac:spMkLst>
        </pc:spChg>
        <pc:spChg chg="del">
          <ac:chgData name="Teoh Teik Toe" userId="04285961-8f1d-4dac-83a4-2cd896b4506a" providerId="ADAL" clId="{189C80D9-692B-4A7E-B381-B303E516A6D0}" dt="2022-07-23T03:30:33.090" v="213" actId="478"/>
          <ac:spMkLst>
            <pc:docMk/>
            <pc:sldMk cId="968566975" sldId="1452"/>
            <ac:spMk id="3" creationId="{18360FC5-1EE9-715D-4A2C-3C0352A8C61B}"/>
          </ac:spMkLst>
        </pc:spChg>
        <pc:spChg chg="add mod">
          <ac:chgData name="Teoh Teik Toe" userId="04285961-8f1d-4dac-83a4-2cd896b4506a" providerId="ADAL" clId="{189C80D9-692B-4A7E-B381-B303E516A6D0}" dt="2022-07-23T03:31:00.867" v="216"/>
          <ac:spMkLst>
            <pc:docMk/>
            <pc:sldMk cId="968566975" sldId="1452"/>
            <ac:spMk id="5" creationId="{A2E7BC03-A680-F884-565E-D07478DE076A}"/>
          </ac:spMkLst>
        </pc:spChg>
        <pc:spChg chg="add mod">
          <ac:chgData name="Teoh Teik Toe" userId="04285961-8f1d-4dac-83a4-2cd896b4506a" providerId="ADAL" clId="{189C80D9-692B-4A7E-B381-B303E516A6D0}" dt="2022-07-23T03:42:12.900" v="224"/>
          <ac:spMkLst>
            <pc:docMk/>
            <pc:sldMk cId="968566975" sldId="1452"/>
            <ac:spMk id="7" creationId="{CF824C2D-1BCD-668C-DB62-77FACB6DC954}"/>
          </ac:spMkLst>
        </pc:spChg>
      </pc:sldChg>
      <pc:sldChg chg="addSp delSp modSp new del mod">
        <pc:chgData name="Teoh Teik Toe" userId="04285961-8f1d-4dac-83a4-2cd896b4506a" providerId="ADAL" clId="{189C80D9-692B-4A7E-B381-B303E516A6D0}" dt="2022-08-09T13:53:55.703" v="859" actId="2696"/>
        <pc:sldMkLst>
          <pc:docMk/>
          <pc:sldMk cId="3594356317" sldId="1453"/>
        </pc:sldMkLst>
        <pc:spChg chg="mod">
          <ac:chgData name="Teoh Teik Toe" userId="04285961-8f1d-4dac-83a4-2cd896b4506a" providerId="ADAL" clId="{189C80D9-692B-4A7E-B381-B303E516A6D0}" dt="2022-08-02T05:21:56.469" v="620" actId="20577"/>
          <ac:spMkLst>
            <pc:docMk/>
            <pc:sldMk cId="3594356317" sldId="1453"/>
            <ac:spMk id="2" creationId="{A3C8B4B2-3F3C-09C1-432E-69421115B058}"/>
          </ac:spMkLst>
        </pc:spChg>
        <pc:spChg chg="del">
          <ac:chgData name="Teoh Teik Toe" userId="04285961-8f1d-4dac-83a4-2cd896b4506a" providerId="ADAL" clId="{189C80D9-692B-4A7E-B381-B303E516A6D0}" dt="2022-08-02T05:22:32.781" v="627" actId="478"/>
          <ac:spMkLst>
            <pc:docMk/>
            <pc:sldMk cId="3594356317" sldId="1453"/>
            <ac:spMk id="3" creationId="{F49AD75F-2D58-A493-2DBE-A66FBF09CEF8}"/>
          </ac:spMkLst>
        </pc:spChg>
        <pc:spChg chg="add del mod">
          <ac:chgData name="Teoh Teik Toe" userId="04285961-8f1d-4dac-83a4-2cd896b4506a" providerId="ADAL" clId="{189C80D9-692B-4A7E-B381-B303E516A6D0}" dt="2022-08-02T05:23:58.975" v="637" actId="21"/>
          <ac:spMkLst>
            <pc:docMk/>
            <pc:sldMk cId="3594356317" sldId="1453"/>
            <ac:spMk id="5" creationId="{A6D77D36-7E41-7653-2DFB-38C49C4981C4}"/>
          </ac:spMkLst>
        </pc:spChg>
        <pc:spChg chg="add mod">
          <ac:chgData name="Teoh Teik Toe" userId="04285961-8f1d-4dac-83a4-2cd896b4506a" providerId="ADAL" clId="{189C80D9-692B-4A7E-B381-B303E516A6D0}" dt="2022-08-02T05:27:09.458" v="656" actId="14100"/>
          <ac:spMkLst>
            <pc:docMk/>
            <pc:sldMk cId="3594356317" sldId="1453"/>
            <ac:spMk id="7" creationId="{ACA6D311-761F-87B3-B9A2-EF15A51F34AE}"/>
          </ac:spMkLst>
        </pc:spChg>
      </pc:sldChg>
      <pc:sldChg chg="delSp modSp new del mod ord">
        <pc:chgData name="Teoh Teik Toe" userId="04285961-8f1d-4dac-83a4-2cd896b4506a" providerId="ADAL" clId="{189C80D9-692B-4A7E-B381-B303E516A6D0}" dt="2022-08-02T05:33:06.751" v="722" actId="47"/>
        <pc:sldMkLst>
          <pc:docMk/>
          <pc:sldMk cId="2676146915" sldId="1454"/>
        </pc:sldMkLst>
        <pc:spChg chg="mod">
          <ac:chgData name="Teoh Teik Toe" userId="04285961-8f1d-4dac-83a4-2cd896b4506a" providerId="ADAL" clId="{189C80D9-692B-4A7E-B381-B303E516A6D0}" dt="2022-08-02T05:32:37.029" v="721" actId="20577"/>
          <ac:spMkLst>
            <pc:docMk/>
            <pc:sldMk cId="2676146915" sldId="1454"/>
            <ac:spMk id="2" creationId="{F6DD631D-9985-27F1-58B9-821FFA2F2DFB}"/>
          </ac:spMkLst>
        </pc:spChg>
        <pc:spChg chg="del">
          <ac:chgData name="Teoh Teik Toe" userId="04285961-8f1d-4dac-83a4-2cd896b4506a" providerId="ADAL" clId="{189C80D9-692B-4A7E-B381-B303E516A6D0}" dt="2022-08-02T05:32:05.219" v="704" actId="478"/>
          <ac:spMkLst>
            <pc:docMk/>
            <pc:sldMk cId="2676146915" sldId="1454"/>
            <ac:spMk id="3" creationId="{36E2F496-2028-617C-89C5-58DF2A034975}"/>
          </ac:spMkLst>
        </pc:spChg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1264342877" sldId="1456"/>
        </pc:sldMkLst>
      </pc:sldChg>
      <pc:sldChg chg="add del">
        <pc:chgData name="Teoh Teik Toe" userId="04285961-8f1d-4dac-83a4-2cd896b4506a" providerId="ADAL" clId="{189C80D9-692B-4A7E-B381-B303E516A6D0}" dt="2022-08-07T05:06:24.520" v="815" actId="47"/>
        <pc:sldMkLst>
          <pc:docMk/>
          <pc:sldMk cId="2146536984" sldId="1473"/>
        </pc:sldMkLst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3671532325" sldId="1481"/>
        </pc:sldMkLst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3745041187" sldId="1482"/>
        </pc:sldMkLst>
      </pc:sldChg>
      <pc:sldChg chg="delSp modSp add mod">
        <pc:chgData name="Teoh Teik Toe" userId="04285961-8f1d-4dac-83a4-2cd896b4506a" providerId="ADAL" clId="{189C80D9-692B-4A7E-B381-B303E516A6D0}" dt="2022-08-12T00:01:18.267" v="923" actId="1076"/>
        <pc:sldMkLst>
          <pc:docMk/>
          <pc:sldMk cId="649543424" sldId="1483"/>
        </pc:sldMkLst>
        <pc:spChg chg="mod">
          <ac:chgData name="Teoh Teik Toe" userId="04285961-8f1d-4dac-83a4-2cd896b4506a" providerId="ADAL" clId="{189C80D9-692B-4A7E-B381-B303E516A6D0}" dt="2022-08-12T00:01:18.267" v="923" actId="1076"/>
          <ac:spMkLst>
            <pc:docMk/>
            <pc:sldMk cId="649543424" sldId="1483"/>
            <ac:spMk id="5" creationId="{C7D8BA1E-EE1A-4F9B-9815-8A4DDF56CBF8}"/>
          </ac:spMkLst>
        </pc:spChg>
        <pc:spChg chg="del mod">
          <ac:chgData name="Teoh Teik Toe" userId="04285961-8f1d-4dac-83a4-2cd896b4506a" providerId="ADAL" clId="{189C80D9-692B-4A7E-B381-B303E516A6D0}" dt="2022-08-12T00:00:24.127" v="916" actId="21"/>
          <ac:spMkLst>
            <pc:docMk/>
            <pc:sldMk cId="649543424" sldId="1483"/>
            <ac:spMk id="6" creationId="{9C1B8274-0728-0C7B-C456-7DD9F983B957}"/>
          </ac:spMkLst>
        </pc:spChg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1766139631" sldId="1484"/>
        </pc:sldMkLst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3621698183" sldId="1486"/>
        </pc:sldMkLst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4108946135" sldId="1487"/>
        </pc:sldMkLst>
      </pc:sldChg>
      <pc:sldChg chg="modSp add del mod">
        <pc:chgData name="Teoh Teik Toe" userId="04285961-8f1d-4dac-83a4-2cd896b4506a" providerId="ADAL" clId="{189C80D9-692B-4A7E-B381-B303E516A6D0}" dt="2022-08-29T05:52:07.277" v="1465" actId="27636"/>
        <pc:sldMkLst>
          <pc:docMk/>
          <pc:sldMk cId="2184493432" sldId="1515"/>
        </pc:sldMkLst>
        <pc:spChg chg="mod">
          <ac:chgData name="Teoh Teik Toe" userId="04285961-8f1d-4dac-83a4-2cd896b4506a" providerId="ADAL" clId="{189C80D9-692B-4A7E-B381-B303E516A6D0}" dt="2022-08-29T05:52:07.277" v="1465" actId="27636"/>
          <ac:spMkLst>
            <pc:docMk/>
            <pc:sldMk cId="2184493432" sldId="1515"/>
            <ac:spMk id="3" creationId="{84B530AF-22DE-8E14-F8F1-5E0F2AC5D480}"/>
          </ac:spMkLst>
        </pc:spChg>
      </pc:sldChg>
      <pc:sldChg chg="add del">
        <pc:chgData name="Teoh Teik Toe" userId="04285961-8f1d-4dac-83a4-2cd896b4506a" providerId="ADAL" clId="{189C80D9-692B-4A7E-B381-B303E516A6D0}" dt="2022-08-07T05:06:25.771" v="817" actId="47"/>
        <pc:sldMkLst>
          <pc:docMk/>
          <pc:sldMk cId="582775785" sldId="1516"/>
        </pc:sldMkLst>
      </pc:sldChg>
      <pc:sldChg chg="add del">
        <pc:chgData name="Teoh Teik Toe" userId="04285961-8f1d-4dac-83a4-2cd896b4506a" providerId="ADAL" clId="{189C80D9-692B-4A7E-B381-B303E516A6D0}" dt="2022-08-07T05:06:26.407" v="818" actId="47"/>
        <pc:sldMkLst>
          <pc:docMk/>
          <pc:sldMk cId="4146114453" sldId="1517"/>
        </pc:sldMkLst>
      </pc:sldChg>
      <pc:sldChg chg="add del">
        <pc:chgData name="Teoh Teik Toe" userId="04285961-8f1d-4dac-83a4-2cd896b4506a" providerId="ADAL" clId="{189C80D9-692B-4A7E-B381-B303E516A6D0}" dt="2022-08-07T05:06:27.346" v="820" actId="47"/>
        <pc:sldMkLst>
          <pc:docMk/>
          <pc:sldMk cId="2253917738" sldId="1518"/>
        </pc:sldMkLst>
      </pc:sldChg>
      <pc:sldChg chg="add del">
        <pc:chgData name="Teoh Teik Toe" userId="04285961-8f1d-4dac-83a4-2cd896b4506a" providerId="ADAL" clId="{189C80D9-692B-4A7E-B381-B303E516A6D0}" dt="2022-08-07T05:06:27.728" v="821" actId="47"/>
        <pc:sldMkLst>
          <pc:docMk/>
          <pc:sldMk cId="2375077143" sldId="1519"/>
        </pc:sldMkLst>
      </pc:sldChg>
      <pc:sldChg chg="add del">
        <pc:chgData name="Teoh Teik Toe" userId="04285961-8f1d-4dac-83a4-2cd896b4506a" providerId="ADAL" clId="{189C80D9-692B-4A7E-B381-B303E516A6D0}" dt="2022-08-07T05:06:31.922" v="828" actId="47"/>
        <pc:sldMkLst>
          <pc:docMk/>
          <pc:sldMk cId="3696297039" sldId="1521"/>
        </pc:sldMkLst>
      </pc:sldChg>
      <pc:sldChg chg="add del">
        <pc:chgData name="Teoh Teik Toe" userId="04285961-8f1d-4dac-83a4-2cd896b4506a" providerId="ADAL" clId="{189C80D9-692B-4A7E-B381-B303E516A6D0}" dt="2022-08-07T05:06:28.298" v="822" actId="47"/>
        <pc:sldMkLst>
          <pc:docMk/>
          <pc:sldMk cId="782656657" sldId="1524"/>
        </pc:sldMkLst>
      </pc:sldChg>
      <pc:sldChg chg="add del">
        <pc:chgData name="Teoh Teik Toe" userId="04285961-8f1d-4dac-83a4-2cd896b4506a" providerId="ADAL" clId="{189C80D9-692B-4A7E-B381-B303E516A6D0}" dt="2022-08-07T05:06:30.077" v="825" actId="47"/>
        <pc:sldMkLst>
          <pc:docMk/>
          <pc:sldMk cId="3447597032" sldId="1537"/>
        </pc:sldMkLst>
      </pc:sldChg>
      <pc:sldChg chg="add del">
        <pc:chgData name="Teoh Teik Toe" userId="04285961-8f1d-4dac-83a4-2cd896b4506a" providerId="ADAL" clId="{189C80D9-692B-4A7E-B381-B303E516A6D0}" dt="2022-08-07T05:06:30.628" v="826" actId="47"/>
        <pc:sldMkLst>
          <pc:docMk/>
          <pc:sldMk cId="4255034318" sldId="1538"/>
        </pc:sldMkLst>
      </pc:sldChg>
      <pc:sldChg chg="add del">
        <pc:chgData name="Teoh Teik Toe" userId="04285961-8f1d-4dac-83a4-2cd896b4506a" providerId="ADAL" clId="{189C80D9-692B-4A7E-B381-B303E516A6D0}" dt="2022-08-07T05:06:28.847" v="823" actId="47"/>
        <pc:sldMkLst>
          <pc:docMk/>
          <pc:sldMk cId="2165250774" sldId="1540"/>
        </pc:sldMkLst>
      </pc:sldChg>
      <pc:sldChg chg="add del">
        <pc:chgData name="Teoh Teik Toe" userId="04285961-8f1d-4dac-83a4-2cd896b4506a" providerId="ADAL" clId="{189C80D9-692B-4A7E-B381-B303E516A6D0}" dt="2022-08-07T05:06:26.833" v="819" actId="47"/>
        <pc:sldMkLst>
          <pc:docMk/>
          <pc:sldMk cId="3961582415" sldId="1541"/>
        </pc:sldMkLst>
      </pc:sldChg>
      <pc:sldChg chg="add del">
        <pc:chgData name="Teoh Teik Toe" userId="04285961-8f1d-4dac-83a4-2cd896b4506a" providerId="ADAL" clId="{189C80D9-692B-4A7E-B381-B303E516A6D0}" dt="2022-08-07T05:06:29.633" v="824" actId="47"/>
        <pc:sldMkLst>
          <pc:docMk/>
          <pc:sldMk cId="3441229563" sldId="1542"/>
        </pc:sldMkLst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722867558" sldId="1552"/>
        </pc:sldMkLst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1623497591" sldId="1553"/>
        </pc:sldMkLst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426505235" sldId="1554"/>
        </pc:sldMkLst>
      </pc:sldChg>
      <pc:sldChg chg="add">
        <pc:chgData name="Teoh Teik Toe" userId="04285961-8f1d-4dac-83a4-2cd896b4506a" providerId="ADAL" clId="{189C80D9-692B-4A7E-B381-B303E516A6D0}" dt="2022-08-09T13:53:35.188" v="858"/>
        <pc:sldMkLst>
          <pc:docMk/>
          <pc:sldMk cId="3825508832" sldId="1555"/>
        </pc:sldMkLst>
      </pc:sldChg>
      <pc:sldChg chg="modSp add mod">
        <pc:chgData name="Teoh Teik Toe" userId="04285961-8f1d-4dac-83a4-2cd896b4506a" providerId="ADAL" clId="{189C80D9-692B-4A7E-B381-B303E516A6D0}" dt="2022-08-11T23:41:49.605" v="873" actId="20577"/>
        <pc:sldMkLst>
          <pc:docMk/>
          <pc:sldMk cId="2924587786" sldId="1560"/>
        </pc:sldMkLst>
        <pc:spChg chg="mod">
          <ac:chgData name="Teoh Teik Toe" userId="04285961-8f1d-4dac-83a4-2cd896b4506a" providerId="ADAL" clId="{189C80D9-692B-4A7E-B381-B303E516A6D0}" dt="2022-08-11T23:41:49.605" v="873" actId="20577"/>
          <ac:spMkLst>
            <pc:docMk/>
            <pc:sldMk cId="2924587786" sldId="1560"/>
            <ac:spMk id="2" creationId="{84B8B6A8-C8C3-7974-0569-46672B1F2082}"/>
          </ac:spMkLst>
        </pc:spChg>
      </pc:sldChg>
      <pc:sldChg chg="add del">
        <pc:chgData name="Teoh Teik Toe" userId="04285961-8f1d-4dac-83a4-2cd896b4506a" providerId="ADAL" clId="{189C80D9-692B-4A7E-B381-B303E516A6D0}" dt="2022-08-09T13:53:55.703" v="859" actId="2696"/>
        <pc:sldMkLst>
          <pc:docMk/>
          <pc:sldMk cId="255831309" sldId="1561"/>
        </pc:sldMkLst>
      </pc:sldChg>
      <pc:sldChg chg="add del">
        <pc:chgData name="Teoh Teik Toe" userId="04285961-8f1d-4dac-83a4-2cd896b4506a" providerId="ADAL" clId="{189C80D9-692B-4A7E-B381-B303E516A6D0}" dt="2022-08-09T13:53:55.703" v="859" actId="2696"/>
        <pc:sldMkLst>
          <pc:docMk/>
          <pc:sldMk cId="3832103852" sldId="1562"/>
        </pc:sldMkLst>
      </pc:sldChg>
      <pc:sldChg chg="add del">
        <pc:chgData name="Teoh Teik Toe" userId="04285961-8f1d-4dac-83a4-2cd896b4506a" providerId="ADAL" clId="{189C80D9-692B-4A7E-B381-B303E516A6D0}" dt="2022-08-09T13:53:55.703" v="859" actId="2696"/>
        <pc:sldMkLst>
          <pc:docMk/>
          <pc:sldMk cId="2973715841" sldId="1563"/>
        </pc:sldMkLst>
      </pc:sldChg>
      <pc:sldChg chg="add del">
        <pc:chgData name="Teoh Teik Toe" userId="04285961-8f1d-4dac-83a4-2cd896b4506a" providerId="ADAL" clId="{189C80D9-692B-4A7E-B381-B303E516A6D0}" dt="2022-08-09T13:53:55.703" v="859" actId="2696"/>
        <pc:sldMkLst>
          <pc:docMk/>
          <pc:sldMk cId="3890477994" sldId="1564"/>
        </pc:sldMkLst>
      </pc:sldChg>
      <pc:sldChg chg="delSp modSp new del mod">
        <pc:chgData name="Teoh Teik Toe" userId="04285961-8f1d-4dac-83a4-2cd896b4506a" providerId="ADAL" clId="{189C80D9-692B-4A7E-B381-B303E516A6D0}" dt="2022-08-09T13:53:55.703" v="859" actId="2696"/>
        <pc:sldMkLst>
          <pc:docMk/>
          <pc:sldMk cId="3318694860" sldId="1565"/>
        </pc:sldMkLst>
        <pc:spChg chg="mod">
          <ac:chgData name="Teoh Teik Toe" userId="04285961-8f1d-4dac-83a4-2cd896b4506a" providerId="ADAL" clId="{189C80D9-692B-4A7E-B381-B303E516A6D0}" dt="2022-08-05T06:15:42.968" v="813" actId="1076"/>
          <ac:spMkLst>
            <pc:docMk/>
            <pc:sldMk cId="3318694860" sldId="1565"/>
            <ac:spMk id="2" creationId="{4C6AABFB-DE73-401A-8B8F-7195791CEC66}"/>
          </ac:spMkLst>
        </pc:spChg>
        <pc:spChg chg="del">
          <ac:chgData name="Teoh Teik Toe" userId="04285961-8f1d-4dac-83a4-2cd896b4506a" providerId="ADAL" clId="{189C80D9-692B-4A7E-B381-B303E516A6D0}" dt="2022-08-05T06:15:40.345" v="812" actId="478"/>
          <ac:spMkLst>
            <pc:docMk/>
            <pc:sldMk cId="3318694860" sldId="1565"/>
            <ac:spMk id="3" creationId="{E5539779-7169-12BA-6FBC-DDFF7FA30CEF}"/>
          </ac:spMkLst>
        </pc:spChg>
      </pc:sldChg>
      <pc:sldChg chg="add del">
        <pc:chgData name="Teoh Teik Toe" userId="04285961-8f1d-4dac-83a4-2cd896b4506a" providerId="ADAL" clId="{189C80D9-692B-4A7E-B381-B303E516A6D0}" dt="2022-08-07T05:07:13.999" v="829" actId="47"/>
        <pc:sldMkLst>
          <pc:docMk/>
          <pc:sldMk cId="931983135" sldId="1566"/>
        </pc:sldMkLst>
      </pc:sldChg>
      <pc:sldChg chg="addSp modSp add mod">
        <pc:chgData name="Teoh Teik Toe" userId="04285961-8f1d-4dac-83a4-2cd896b4506a" providerId="ADAL" clId="{189C80D9-692B-4A7E-B381-B303E516A6D0}" dt="2022-10-01T07:48:36.270" v="2121" actId="255"/>
        <pc:sldMkLst>
          <pc:docMk/>
          <pc:sldMk cId="2997988735" sldId="1567"/>
        </pc:sldMkLst>
        <pc:spChg chg="mod">
          <ac:chgData name="Teoh Teik Toe" userId="04285961-8f1d-4dac-83a4-2cd896b4506a" providerId="ADAL" clId="{189C80D9-692B-4A7E-B381-B303E516A6D0}" dt="2022-09-08T01:16:30.598" v="1513" actId="1076"/>
          <ac:spMkLst>
            <pc:docMk/>
            <pc:sldMk cId="2997988735" sldId="1567"/>
            <ac:spMk id="2" creationId="{DE2295D3-D5F4-F101-1F23-A5689F4C6809}"/>
          </ac:spMkLst>
        </pc:spChg>
        <pc:spChg chg="mod">
          <ac:chgData name="Teoh Teik Toe" userId="04285961-8f1d-4dac-83a4-2cd896b4506a" providerId="ADAL" clId="{189C80D9-692B-4A7E-B381-B303E516A6D0}" dt="2022-09-08T05:03:12.663" v="1544" actId="27636"/>
          <ac:spMkLst>
            <pc:docMk/>
            <pc:sldMk cId="2997988735" sldId="1567"/>
            <ac:spMk id="3" creationId="{84B530AF-22DE-8E14-F8F1-5E0F2AC5D480}"/>
          </ac:spMkLst>
        </pc:spChg>
        <pc:spChg chg="add mod">
          <ac:chgData name="Teoh Teik Toe" userId="04285961-8f1d-4dac-83a4-2cd896b4506a" providerId="ADAL" clId="{189C80D9-692B-4A7E-B381-B303E516A6D0}" dt="2022-09-15T06:46:40.947" v="1930" actId="1035"/>
          <ac:spMkLst>
            <pc:docMk/>
            <pc:sldMk cId="2997988735" sldId="1567"/>
            <ac:spMk id="5" creationId="{90967FD0-D046-480E-5DC1-E86D440D909D}"/>
          </ac:spMkLst>
        </pc:spChg>
        <pc:spChg chg="add mod">
          <ac:chgData name="Teoh Teik Toe" userId="04285961-8f1d-4dac-83a4-2cd896b4506a" providerId="ADAL" clId="{189C80D9-692B-4A7E-B381-B303E516A6D0}" dt="2022-10-01T07:48:36.270" v="2121" actId="255"/>
          <ac:spMkLst>
            <pc:docMk/>
            <pc:sldMk cId="2997988735" sldId="1567"/>
            <ac:spMk id="6" creationId="{B1D3C692-71AD-DAF2-8558-6AAF676D0EDA}"/>
          </ac:spMkLst>
        </pc:spChg>
        <pc:spChg chg="add mod">
          <ac:chgData name="Teoh Teik Toe" userId="04285961-8f1d-4dac-83a4-2cd896b4506a" providerId="ADAL" clId="{189C80D9-692B-4A7E-B381-B303E516A6D0}" dt="2022-09-15T06:46:40.947" v="1930" actId="1035"/>
          <ac:spMkLst>
            <pc:docMk/>
            <pc:sldMk cId="2997988735" sldId="1567"/>
            <ac:spMk id="7" creationId="{B8EB9506-35C1-F2E0-68C9-F724ACBA8FDE}"/>
          </ac:spMkLst>
        </pc:spChg>
      </pc:sldChg>
      <pc:sldChg chg="add del">
        <pc:chgData name="Teoh Teik Toe" userId="04285961-8f1d-4dac-83a4-2cd896b4506a" providerId="ADAL" clId="{189C80D9-692B-4A7E-B381-B303E516A6D0}" dt="2022-08-09T03:49:45.270" v="856" actId="47"/>
        <pc:sldMkLst>
          <pc:docMk/>
          <pc:sldMk cId="597989252" sldId="1568"/>
        </pc:sldMkLst>
      </pc:sldChg>
      <pc:sldChg chg="addSp modSp add">
        <pc:chgData name="Teoh Teik Toe" userId="04285961-8f1d-4dac-83a4-2cd896b4506a" providerId="ADAL" clId="{189C80D9-692B-4A7E-B381-B303E516A6D0}" dt="2022-08-09T03:50:06.102" v="857"/>
        <pc:sldMkLst>
          <pc:docMk/>
          <pc:sldMk cId="4091533794" sldId="1569"/>
        </pc:sldMkLst>
        <pc:spChg chg="add mod">
          <ac:chgData name="Teoh Teik Toe" userId="04285961-8f1d-4dac-83a4-2cd896b4506a" providerId="ADAL" clId="{189C80D9-692B-4A7E-B381-B303E516A6D0}" dt="2022-08-09T03:50:06.102" v="857"/>
          <ac:spMkLst>
            <pc:docMk/>
            <pc:sldMk cId="4091533794" sldId="1569"/>
            <ac:spMk id="4" creationId="{2CC5C2A3-1B42-0C15-426D-9B1F074197A9}"/>
          </ac:spMkLst>
        </pc:spChg>
      </pc:sldChg>
      <pc:sldChg chg="modSp add mod">
        <pc:chgData name="Teoh Teik Toe" userId="04285961-8f1d-4dac-83a4-2cd896b4506a" providerId="ADAL" clId="{189C80D9-692B-4A7E-B381-B303E516A6D0}" dt="2022-08-22T10:44:16.347" v="1440" actId="27636"/>
        <pc:sldMkLst>
          <pc:docMk/>
          <pc:sldMk cId="1771742777" sldId="1570"/>
        </pc:sldMkLst>
        <pc:spChg chg="mod">
          <ac:chgData name="Teoh Teik Toe" userId="04285961-8f1d-4dac-83a4-2cd896b4506a" providerId="ADAL" clId="{189C80D9-692B-4A7E-B381-B303E516A6D0}" dt="2022-08-22T10:44:16.347" v="1440" actId="27636"/>
          <ac:spMkLst>
            <pc:docMk/>
            <pc:sldMk cId="1771742777" sldId="1570"/>
            <ac:spMk id="3" creationId="{84B530AF-22DE-8E14-F8F1-5E0F2AC5D480}"/>
          </ac:spMkLst>
        </pc:spChg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2258457228" sldId="1571"/>
        </pc:sldMkLst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2165874554" sldId="1572"/>
        </pc:sldMkLst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2521399448" sldId="1573"/>
        </pc:sldMkLst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474997812" sldId="1574"/>
        </pc:sldMkLst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4032477358" sldId="1575"/>
        </pc:sldMkLst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2059395145" sldId="1576"/>
        </pc:sldMkLst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1669577419" sldId="1577"/>
        </pc:sldMkLst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3425355069" sldId="1578"/>
        </pc:sldMkLst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2665377000" sldId="1579"/>
        </pc:sldMkLst>
      </pc:sldChg>
      <pc:sldChg chg="add">
        <pc:chgData name="Teoh Teik Toe" userId="04285961-8f1d-4dac-83a4-2cd896b4506a" providerId="ADAL" clId="{189C80D9-692B-4A7E-B381-B303E516A6D0}" dt="2022-08-07T05:06:17.927" v="814"/>
        <pc:sldMkLst>
          <pc:docMk/>
          <pc:sldMk cId="437315107" sldId="1580"/>
        </pc:sldMkLst>
      </pc:sldChg>
      <pc:sldChg chg="addSp delSp modSp new del mod">
        <pc:chgData name="Teoh Teik Toe" userId="04285961-8f1d-4dac-83a4-2cd896b4506a" providerId="ADAL" clId="{189C80D9-692B-4A7E-B381-B303E516A6D0}" dt="2022-08-07T05:33:16.988" v="854" actId="47"/>
        <pc:sldMkLst>
          <pc:docMk/>
          <pc:sldMk cId="4045930820" sldId="1581"/>
        </pc:sldMkLst>
        <pc:spChg chg="mod">
          <ac:chgData name="Teoh Teik Toe" userId="04285961-8f1d-4dac-83a4-2cd896b4506a" providerId="ADAL" clId="{189C80D9-692B-4A7E-B381-B303E516A6D0}" dt="2022-08-07T05:29:26.173" v="846" actId="20577"/>
          <ac:spMkLst>
            <pc:docMk/>
            <pc:sldMk cId="4045930820" sldId="1581"/>
            <ac:spMk id="2" creationId="{16815A7E-DEA0-2897-6270-F5B597EBC7A0}"/>
          </ac:spMkLst>
        </pc:spChg>
        <pc:spChg chg="del">
          <ac:chgData name="Teoh Teik Toe" userId="04285961-8f1d-4dac-83a4-2cd896b4506a" providerId="ADAL" clId="{189C80D9-692B-4A7E-B381-B303E516A6D0}" dt="2022-08-07T05:29:38.865" v="848" actId="478"/>
          <ac:spMkLst>
            <pc:docMk/>
            <pc:sldMk cId="4045930820" sldId="1581"/>
            <ac:spMk id="3" creationId="{D62631EC-10F1-A831-886C-6497D46DE10E}"/>
          </ac:spMkLst>
        </pc:spChg>
        <pc:spChg chg="add mod">
          <ac:chgData name="Teoh Teik Toe" userId="04285961-8f1d-4dac-83a4-2cd896b4506a" providerId="ADAL" clId="{189C80D9-692B-4A7E-B381-B303E516A6D0}" dt="2022-08-07T05:29:58.472" v="853"/>
          <ac:spMkLst>
            <pc:docMk/>
            <pc:sldMk cId="4045930820" sldId="1581"/>
            <ac:spMk id="5" creationId="{3C1B8A9A-DC14-FF03-E1E0-8D0CAF9253B1}"/>
          </ac:spMkLst>
        </pc:spChg>
      </pc:sldChg>
      <pc:sldChg chg="del">
        <pc:chgData name="Teoh Teik Toe" userId="04285961-8f1d-4dac-83a4-2cd896b4506a" providerId="ADAL" clId="{189C80D9-692B-4A7E-B381-B303E516A6D0}" dt="2022-08-09T13:53:55.703" v="859" actId="2696"/>
        <pc:sldMkLst>
          <pc:docMk/>
          <pc:sldMk cId="4050052614" sldId="1581"/>
        </pc:sldMkLst>
      </pc:sldChg>
      <pc:sldChg chg="add del">
        <pc:chgData name="Teoh Teik Toe" userId="04285961-8f1d-4dac-83a4-2cd896b4506a" providerId="ADAL" clId="{189C80D9-692B-4A7E-B381-B303E516A6D0}" dt="2022-08-09T13:54:49.229" v="861" actId="2696"/>
        <pc:sldMkLst>
          <pc:docMk/>
          <pc:sldMk cId="4038081248" sldId="1582"/>
        </pc:sldMkLst>
      </pc:sldChg>
      <pc:sldChg chg="add">
        <pc:chgData name="Teoh Teik Toe" userId="04285961-8f1d-4dac-83a4-2cd896b4506a" providerId="ADAL" clId="{189C80D9-692B-4A7E-B381-B303E516A6D0}" dt="2022-08-09T13:54:41.054" v="860"/>
        <pc:sldMkLst>
          <pc:docMk/>
          <pc:sldMk cId="2534261951" sldId="1585"/>
        </pc:sldMkLst>
      </pc:sldChg>
      <pc:sldChg chg="addSp delSp modSp new mod ord">
        <pc:chgData name="Teoh Teik Toe" userId="04285961-8f1d-4dac-83a4-2cd896b4506a" providerId="ADAL" clId="{189C80D9-692B-4A7E-B381-B303E516A6D0}" dt="2022-09-23T05:39:51.431" v="2120" actId="1076"/>
        <pc:sldMkLst>
          <pc:docMk/>
          <pc:sldMk cId="4287875106" sldId="1586"/>
        </pc:sldMkLst>
        <pc:spChg chg="mod">
          <ac:chgData name="Teoh Teik Toe" userId="04285961-8f1d-4dac-83a4-2cd896b4506a" providerId="ADAL" clId="{189C80D9-692B-4A7E-B381-B303E516A6D0}" dt="2022-08-09T13:55:12.395" v="869" actId="1076"/>
          <ac:spMkLst>
            <pc:docMk/>
            <pc:sldMk cId="4287875106" sldId="1586"/>
            <ac:spMk id="2" creationId="{9C9A5E5D-F8CC-5874-B6AC-23B0231008B0}"/>
          </ac:spMkLst>
        </pc:spChg>
        <pc:spChg chg="del">
          <ac:chgData name="Teoh Teik Toe" userId="04285961-8f1d-4dac-83a4-2cd896b4506a" providerId="ADAL" clId="{189C80D9-692B-4A7E-B381-B303E516A6D0}" dt="2022-08-09T13:55:08.234" v="868" actId="478"/>
          <ac:spMkLst>
            <pc:docMk/>
            <pc:sldMk cId="4287875106" sldId="1586"/>
            <ac:spMk id="3" creationId="{ECDA3D82-FD89-B3F0-5418-3FD2E3BF5BE6}"/>
          </ac:spMkLst>
        </pc:spChg>
        <pc:spChg chg="add mod">
          <ac:chgData name="Teoh Teik Toe" userId="04285961-8f1d-4dac-83a4-2cd896b4506a" providerId="ADAL" clId="{189C80D9-692B-4A7E-B381-B303E516A6D0}" dt="2022-09-23T05:39:51.431" v="2120" actId="1076"/>
          <ac:spMkLst>
            <pc:docMk/>
            <pc:sldMk cId="4287875106" sldId="1586"/>
            <ac:spMk id="4" creationId="{83A98420-8EB3-5DA0-4A4D-07F9EA0282E1}"/>
          </ac:spMkLst>
        </pc:spChg>
        <pc:spChg chg="add mod">
          <ac:chgData name="Teoh Teik Toe" userId="04285961-8f1d-4dac-83a4-2cd896b4506a" providerId="ADAL" clId="{189C80D9-692B-4A7E-B381-B303E516A6D0}" dt="2022-09-23T05:39:45.178" v="2119"/>
          <ac:spMkLst>
            <pc:docMk/>
            <pc:sldMk cId="4287875106" sldId="1586"/>
            <ac:spMk id="5" creationId="{2380F9AD-BFD9-2BC9-FF5B-1A798E3C3B40}"/>
          </ac:spMkLst>
        </pc:spChg>
      </pc:sldChg>
      <pc:sldChg chg="add">
        <pc:chgData name="Teoh Teik Toe" userId="04285961-8f1d-4dac-83a4-2cd896b4506a" providerId="ADAL" clId="{189C80D9-692B-4A7E-B381-B303E516A6D0}" dt="2022-08-11T23:49:00.595" v="912"/>
        <pc:sldMkLst>
          <pc:docMk/>
          <pc:sldMk cId="2175959479" sldId="1587"/>
        </pc:sldMkLst>
      </pc:sldChg>
      <pc:sldChg chg="addSp delSp modSp new mod">
        <pc:chgData name="Teoh Teik Toe" userId="04285961-8f1d-4dac-83a4-2cd896b4506a" providerId="ADAL" clId="{189C80D9-692B-4A7E-B381-B303E516A6D0}" dt="2022-08-12T06:56:34.842" v="1007" actId="20577"/>
        <pc:sldMkLst>
          <pc:docMk/>
          <pc:sldMk cId="3134852713" sldId="1588"/>
        </pc:sldMkLst>
        <pc:spChg chg="mod">
          <ac:chgData name="Teoh Teik Toe" userId="04285961-8f1d-4dac-83a4-2cd896b4506a" providerId="ADAL" clId="{189C80D9-692B-4A7E-B381-B303E516A6D0}" dt="2022-08-12T00:01:44.431" v="935" actId="20577"/>
          <ac:spMkLst>
            <pc:docMk/>
            <pc:sldMk cId="3134852713" sldId="1588"/>
            <ac:spMk id="2" creationId="{934839B9-FE9C-EA89-8AD3-07F98A4217FF}"/>
          </ac:spMkLst>
        </pc:spChg>
        <pc:spChg chg="del">
          <ac:chgData name="Teoh Teik Toe" userId="04285961-8f1d-4dac-83a4-2cd896b4506a" providerId="ADAL" clId="{189C80D9-692B-4A7E-B381-B303E516A6D0}" dt="2022-08-12T00:00:40.717" v="921" actId="478"/>
          <ac:spMkLst>
            <pc:docMk/>
            <pc:sldMk cId="3134852713" sldId="1588"/>
            <ac:spMk id="3" creationId="{BC6DE156-8127-E497-E7AB-36B185B5AB71}"/>
          </ac:spMkLst>
        </pc:spChg>
        <pc:spChg chg="add mod">
          <ac:chgData name="Teoh Teik Toe" userId="04285961-8f1d-4dac-83a4-2cd896b4506a" providerId="ADAL" clId="{189C80D9-692B-4A7E-B381-B303E516A6D0}" dt="2022-08-12T06:56:34.842" v="1007" actId="20577"/>
          <ac:spMkLst>
            <pc:docMk/>
            <pc:sldMk cId="3134852713" sldId="1588"/>
            <ac:spMk id="4" creationId="{F00FDD3F-E600-C8D3-A328-CED2E4EF28C8}"/>
          </ac:spMkLst>
        </pc:spChg>
      </pc:sldChg>
      <pc:sldChg chg="addSp delSp modSp new mod">
        <pc:chgData name="Teoh Teik Toe" userId="04285961-8f1d-4dac-83a4-2cd896b4506a" providerId="ADAL" clId="{189C80D9-692B-4A7E-B381-B303E516A6D0}" dt="2022-08-19T02:45:00.192" v="1091" actId="1076"/>
        <pc:sldMkLst>
          <pc:docMk/>
          <pc:sldMk cId="3412571344" sldId="1589"/>
        </pc:sldMkLst>
        <pc:spChg chg="del">
          <ac:chgData name="Teoh Teik Toe" userId="04285961-8f1d-4dac-83a4-2cd896b4506a" providerId="ADAL" clId="{189C80D9-692B-4A7E-B381-B303E516A6D0}" dt="2022-08-19T02:34:52.096" v="1056" actId="478"/>
          <ac:spMkLst>
            <pc:docMk/>
            <pc:sldMk cId="3412571344" sldId="1589"/>
            <ac:spMk id="2" creationId="{374750A9-5134-5336-60D7-4D21C2A578E3}"/>
          </ac:spMkLst>
        </pc:spChg>
        <pc:spChg chg="del">
          <ac:chgData name="Teoh Teik Toe" userId="04285961-8f1d-4dac-83a4-2cd896b4506a" providerId="ADAL" clId="{189C80D9-692B-4A7E-B381-B303E516A6D0}" dt="2022-08-19T02:34:54.462" v="1057" actId="478"/>
          <ac:spMkLst>
            <pc:docMk/>
            <pc:sldMk cId="3412571344" sldId="1589"/>
            <ac:spMk id="3" creationId="{91975EDA-4C19-E1AE-A90F-56FB63B4DC29}"/>
          </ac:spMkLst>
        </pc:spChg>
        <pc:spChg chg="add mod">
          <ac:chgData name="Teoh Teik Toe" userId="04285961-8f1d-4dac-83a4-2cd896b4506a" providerId="ADAL" clId="{189C80D9-692B-4A7E-B381-B303E516A6D0}" dt="2022-08-19T02:44:52.789" v="1090" actId="20577"/>
          <ac:spMkLst>
            <pc:docMk/>
            <pc:sldMk cId="3412571344" sldId="1589"/>
            <ac:spMk id="4" creationId="{07F9701E-AAA5-5C50-CBB8-928F794B687D}"/>
          </ac:spMkLst>
        </pc:spChg>
        <pc:spChg chg="add mod">
          <ac:chgData name="Teoh Teik Toe" userId="04285961-8f1d-4dac-83a4-2cd896b4506a" providerId="ADAL" clId="{189C80D9-692B-4A7E-B381-B303E516A6D0}" dt="2022-08-19T02:45:00.192" v="1091" actId="1076"/>
          <ac:spMkLst>
            <pc:docMk/>
            <pc:sldMk cId="3412571344" sldId="1589"/>
            <ac:spMk id="6" creationId="{47E20F16-3A7B-8C1C-BDD7-9EE060965D14}"/>
          </ac:spMkLst>
        </pc:spChg>
      </pc:sldChg>
      <pc:sldChg chg="addSp delSp modSp new del mod">
        <pc:chgData name="Teoh Teik Toe" userId="04285961-8f1d-4dac-83a4-2cd896b4506a" providerId="ADAL" clId="{189C80D9-692B-4A7E-B381-B303E516A6D0}" dt="2022-09-15T06:54:46.780" v="1933" actId="47"/>
        <pc:sldMkLst>
          <pc:docMk/>
          <pc:sldMk cId="2283695157" sldId="1590"/>
        </pc:sldMkLst>
        <pc:spChg chg="mod">
          <ac:chgData name="Teoh Teik Toe" userId="04285961-8f1d-4dac-83a4-2cd896b4506a" providerId="ADAL" clId="{189C80D9-692B-4A7E-B381-B303E516A6D0}" dt="2022-08-19T03:14:34.470" v="1175" actId="20577"/>
          <ac:spMkLst>
            <pc:docMk/>
            <pc:sldMk cId="2283695157" sldId="1590"/>
            <ac:spMk id="2" creationId="{A6A4E357-1C1E-DB1A-69D8-6477036C396A}"/>
          </ac:spMkLst>
        </pc:spChg>
        <pc:spChg chg="del">
          <ac:chgData name="Teoh Teik Toe" userId="04285961-8f1d-4dac-83a4-2cd896b4506a" providerId="ADAL" clId="{189C80D9-692B-4A7E-B381-B303E516A6D0}" dt="2022-08-19T03:14:25.830" v="1146" actId="478"/>
          <ac:spMkLst>
            <pc:docMk/>
            <pc:sldMk cId="2283695157" sldId="1590"/>
            <ac:spMk id="3" creationId="{216F1406-0364-175E-A17E-A620B4D4728B}"/>
          </ac:spMkLst>
        </pc:spChg>
        <pc:spChg chg="add mod">
          <ac:chgData name="Teoh Teik Toe" userId="04285961-8f1d-4dac-83a4-2cd896b4506a" providerId="ADAL" clId="{189C80D9-692B-4A7E-B381-B303E516A6D0}" dt="2022-08-19T03:14:23.712" v="1145" actId="1076"/>
          <ac:spMkLst>
            <pc:docMk/>
            <pc:sldMk cId="2283695157" sldId="1590"/>
            <ac:spMk id="5" creationId="{31E2F3BE-FAE1-C75D-63EB-57C3D6CF9F68}"/>
          </ac:spMkLst>
        </pc:spChg>
      </pc:sldChg>
      <pc:sldChg chg="addSp delSp modSp new mod">
        <pc:chgData name="Teoh Teik Toe" userId="04285961-8f1d-4dac-83a4-2cd896b4506a" providerId="ADAL" clId="{189C80D9-692B-4A7E-B381-B303E516A6D0}" dt="2022-08-22T04:31:44.331" v="1251" actId="1076"/>
        <pc:sldMkLst>
          <pc:docMk/>
          <pc:sldMk cId="615191809" sldId="1591"/>
        </pc:sldMkLst>
        <pc:spChg chg="mod">
          <ac:chgData name="Teoh Teik Toe" userId="04285961-8f1d-4dac-83a4-2cd896b4506a" providerId="ADAL" clId="{189C80D9-692B-4A7E-B381-B303E516A6D0}" dt="2022-08-22T04:30:42.679" v="1245" actId="20577"/>
          <ac:spMkLst>
            <pc:docMk/>
            <pc:sldMk cId="615191809" sldId="1591"/>
            <ac:spMk id="2" creationId="{4ACF54A8-FB97-08BA-F1A0-8D7588386FBA}"/>
          </ac:spMkLst>
        </pc:spChg>
        <pc:spChg chg="del">
          <ac:chgData name="Teoh Teik Toe" userId="04285961-8f1d-4dac-83a4-2cd896b4506a" providerId="ADAL" clId="{189C80D9-692B-4A7E-B381-B303E516A6D0}" dt="2022-08-22T04:29:26.212" v="1229" actId="478"/>
          <ac:spMkLst>
            <pc:docMk/>
            <pc:sldMk cId="615191809" sldId="1591"/>
            <ac:spMk id="3" creationId="{F64C2C25-C696-4972-4F3A-3B97C12B43E8}"/>
          </ac:spMkLst>
        </pc:spChg>
        <pc:picChg chg="add del mod">
          <ac:chgData name="Teoh Teik Toe" userId="04285961-8f1d-4dac-83a4-2cd896b4506a" providerId="ADAL" clId="{189C80D9-692B-4A7E-B381-B303E516A6D0}" dt="2022-08-22T04:31:41.874" v="1250" actId="21"/>
          <ac:picMkLst>
            <pc:docMk/>
            <pc:sldMk cId="615191809" sldId="1591"/>
            <ac:picMk id="4" creationId="{0B68F7A7-68D9-C43F-380F-6A6F4107FE9D}"/>
          </ac:picMkLst>
        </pc:picChg>
        <pc:picChg chg="add mod">
          <ac:chgData name="Teoh Teik Toe" userId="04285961-8f1d-4dac-83a4-2cd896b4506a" providerId="ADAL" clId="{189C80D9-692B-4A7E-B381-B303E516A6D0}" dt="2022-08-22T04:30:33.452" v="1236" actId="14100"/>
          <ac:picMkLst>
            <pc:docMk/>
            <pc:sldMk cId="615191809" sldId="1591"/>
            <ac:picMk id="1026" creationId="{44A2FDB6-2013-5570-346D-3F70DEC77223}"/>
          </ac:picMkLst>
        </pc:picChg>
        <pc:picChg chg="add mod">
          <ac:chgData name="Teoh Teik Toe" userId="04285961-8f1d-4dac-83a4-2cd896b4506a" providerId="ADAL" clId="{189C80D9-692B-4A7E-B381-B303E516A6D0}" dt="2022-08-22T04:31:44.331" v="1251" actId="1076"/>
          <ac:picMkLst>
            <pc:docMk/>
            <pc:sldMk cId="615191809" sldId="1591"/>
            <ac:picMk id="1028" creationId="{581D0A3A-A281-1625-CC2B-A2069C384896}"/>
          </ac:picMkLst>
        </pc:picChg>
      </pc:sldChg>
      <pc:sldChg chg="addSp delSp modSp new mod">
        <pc:chgData name="Teoh Teik Toe" userId="04285961-8f1d-4dac-83a4-2cd896b4506a" providerId="ADAL" clId="{189C80D9-692B-4A7E-B381-B303E516A6D0}" dt="2022-08-22T07:21:03.406" v="1435" actId="255"/>
        <pc:sldMkLst>
          <pc:docMk/>
          <pc:sldMk cId="1061447174" sldId="1592"/>
        </pc:sldMkLst>
        <pc:spChg chg="mod">
          <ac:chgData name="Teoh Teik Toe" userId="04285961-8f1d-4dac-83a4-2cd896b4506a" providerId="ADAL" clId="{189C80D9-692B-4A7E-B381-B303E516A6D0}" dt="2022-08-22T04:37:43.908" v="1296" actId="1076"/>
          <ac:spMkLst>
            <pc:docMk/>
            <pc:sldMk cId="1061447174" sldId="1592"/>
            <ac:spMk id="2" creationId="{7E5954F1-2FE7-D25C-47A3-3DCF6AED8FBA}"/>
          </ac:spMkLst>
        </pc:spChg>
        <pc:spChg chg="del">
          <ac:chgData name="Teoh Teik Toe" userId="04285961-8f1d-4dac-83a4-2cd896b4506a" providerId="ADAL" clId="{189C80D9-692B-4A7E-B381-B303E516A6D0}" dt="2022-08-22T04:32:02.139" v="1284" actId="478"/>
          <ac:spMkLst>
            <pc:docMk/>
            <pc:sldMk cId="1061447174" sldId="1592"/>
            <ac:spMk id="3" creationId="{2DB3AD65-99A1-1F0A-EC21-15E1AB7F4A34}"/>
          </ac:spMkLst>
        </pc:spChg>
        <pc:spChg chg="add mod">
          <ac:chgData name="Teoh Teik Toe" userId="04285961-8f1d-4dac-83a4-2cd896b4506a" providerId="ADAL" clId="{189C80D9-692B-4A7E-B381-B303E516A6D0}" dt="2022-08-22T07:17:58.259" v="1429" actId="1076"/>
          <ac:spMkLst>
            <pc:docMk/>
            <pc:sldMk cId="1061447174" sldId="1592"/>
            <ac:spMk id="6" creationId="{747B58BB-9A82-24B6-4FF1-E9282F1F068F}"/>
          </ac:spMkLst>
        </pc:spChg>
        <pc:spChg chg="add mod">
          <ac:chgData name="Teoh Teik Toe" userId="04285961-8f1d-4dac-83a4-2cd896b4506a" providerId="ADAL" clId="{189C80D9-692B-4A7E-B381-B303E516A6D0}" dt="2022-08-22T07:21:03.406" v="1435" actId="255"/>
          <ac:spMkLst>
            <pc:docMk/>
            <pc:sldMk cId="1061447174" sldId="1592"/>
            <ac:spMk id="8" creationId="{144FFB27-905E-6EF4-F454-D999556C5ABB}"/>
          </ac:spMkLst>
        </pc:spChg>
        <pc:picChg chg="add mod">
          <ac:chgData name="Teoh Teik Toe" userId="04285961-8f1d-4dac-83a4-2cd896b4506a" providerId="ADAL" clId="{189C80D9-692B-4A7E-B381-B303E516A6D0}" dt="2022-08-22T04:55:20.717" v="1419" actId="1076"/>
          <ac:picMkLst>
            <pc:docMk/>
            <pc:sldMk cId="1061447174" sldId="1592"/>
            <ac:picMk id="3" creationId="{91E97AD0-6A3A-1F1B-3CF2-9A87C7E09CAD}"/>
          </ac:picMkLst>
        </pc:picChg>
        <pc:picChg chg="add del mod">
          <ac:chgData name="Teoh Teik Toe" userId="04285961-8f1d-4dac-83a4-2cd896b4506a" providerId="ADAL" clId="{189C80D9-692B-4A7E-B381-B303E516A6D0}" dt="2022-08-22T04:55:49.017" v="1421" actId="478"/>
          <ac:picMkLst>
            <pc:docMk/>
            <pc:sldMk cId="1061447174" sldId="1592"/>
            <ac:picMk id="4" creationId="{B91D814D-E3B2-DB40-7410-147EE0C4B220}"/>
          </ac:picMkLst>
        </pc:picChg>
        <pc:picChg chg="add mod">
          <ac:chgData name="Teoh Teik Toe" userId="04285961-8f1d-4dac-83a4-2cd896b4506a" providerId="ADAL" clId="{189C80D9-692B-4A7E-B381-B303E516A6D0}" dt="2022-08-22T04:55:55.891" v="1425" actId="1076"/>
          <ac:picMkLst>
            <pc:docMk/>
            <pc:sldMk cId="1061447174" sldId="1592"/>
            <ac:picMk id="5" creationId="{9120DA50-9D7B-ACC6-E27D-6FB51F01FA4C}"/>
          </ac:picMkLst>
        </pc:picChg>
        <pc:picChg chg="add del mod">
          <ac:chgData name="Teoh Teik Toe" userId="04285961-8f1d-4dac-83a4-2cd896b4506a" providerId="ADAL" clId="{189C80D9-692B-4A7E-B381-B303E516A6D0}" dt="2022-08-22T04:55:10.283" v="1414" actId="478"/>
          <ac:picMkLst>
            <pc:docMk/>
            <pc:sldMk cId="1061447174" sldId="1592"/>
            <ac:picMk id="9" creationId="{7256F19C-641E-9077-907F-919386410650}"/>
          </ac:picMkLst>
        </pc:picChg>
      </pc:sldChg>
      <pc:sldChg chg="new del">
        <pc:chgData name="Teoh Teik Toe" userId="04285961-8f1d-4dac-83a4-2cd896b4506a" providerId="ADAL" clId="{189C80D9-692B-4A7E-B381-B303E516A6D0}" dt="2022-09-14T03:04:15.901" v="1830" actId="47"/>
        <pc:sldMkLst>
          <pc:docMk/>
          <pc:sldMk cId="3123139551" sldId="1593"/>
        </pc:sldMkLst>
      </pc:sldChg>
    </pc:docChg>
  </pc:docChgLst>
  <pc:docChgLst>
    <pc:chgData name="Teoh Teik Toe" userId="S::teohteiktoe@tssglobalsingapore.onmicrosoft.com::04285961-8f1d-4dac-83a4-2cd896b4506a" providerId="AD" clId="Web-{6659949C-6764-565A-D72D-B13F0908D4B6}"/>
    <pc:docChg chg="addSld delSld modSld modMainMaster">
      <pc:chgData name="Teoh Teik Toe" userId="S::teohteiktoe@tssglobalsingapore.onmicrosoft.com::04285961-8f1d-4dac-83a4-2cd896b4506a" providerId="AD" clId="Web-{6659949C-6764-565A-D72D-B13F0908D4B6}" dt="2022-10-15T01:08:29.952" v="86"/>
      <pc:docMkLst>
        <pc:docMk/>
      </pc:docMkLst>
      <pc:sldChg chg="modSp">
        <pc:chgData name="Teoh Teik Toe" userId="S::teohteiktoe@tssglobalsingapore.onmicrosoft.com::04285961-8f1d-4dac-83a4-2cd896b4506a" providerId="AD" clId="Web-{6659949C-6764-565A-D72D-B13F0908D4B6}" dt="2022-10-15T01:03:53.398" v="36" actId="1076"/>
        <pc:sldMkLst>
          <pc:docMk/>
          <pc:sldMk cId="1726588862" sldId="534"/>
        </pc:sldMkLst>
        <pc:spChg chg="mod">
          <ac:chgData name="Teoh Teik Toe" userId="S::teohteiktoe@tssglobalsingapore.onmicrosoft.com::04285961-8f1d-4dac-83a4-2cd896b4506a" providerId="AD" clId="Web-{6659949C-6764-565A-D72D-B13F0908D4B6}" dt="2022-10-15T01:03:53.398" v="36" actId="1076"/>
          <ac:spMkLst>
            <pc:docMk/>
            <pc:sldMk cId="1726588862" sldId="534"/>
            <ac:spMk id="27651" creationId="{00000000-0000-0000-0000-000000000000}"/>
          </ac:spMkLst>
        </pc:spChg>
      </pc:sldChg>
      <pc:sldChg chg="modSp">
        <pc:chgData name="Teoh Teik Toe" userId="S::teohteiktoe@tssglobalsingapore.onmicrosoft.com::04285961-8f1d-4dac-83a4-2cd896b4506a" providerId="AD" clId="Web-{6659949C-6764-565A-D72D-B13F0908D4B6}" dt="2022-10-15T01:02:35.178" v="29" actId="20577"/>
        <pc:sldMkLst>
          <pc:docMk/>
          <pc:sldMk cId="3269352655" sldId="541"/>
        </pc:sldMkLst>
        <pc:spChg chg="mod">
          <ac:chgData name="Teoh Teik Toe" userId="S::teohteiktoe@tssglobalsingapore.onmicrosoft.com::04285961-8f1d-4dac-83a4-2cd896b4506a" providerId="AD" clId="Web-{6659949C-6764-565A-D72D-B13F0908D4B6}" dt="2022-10-15T01:02:35.178" v="29" actId="20577"/>
          <ac:spMkLst>
            <pc:docMk/>
            <pc:sldMk cId="3269352655" sldId="541"/>
            <ac:spMk id="36867" creationId="{00000000-0000-0000-0000-000000000000}"/>
          </ac:spMkLst>
        </pc:spChg>
      </pc:sldChg>
      <pc:sldChg chg="del">
        <pc:chgData name="Teoh Teik Toe" userId="S::teohteiktoe@tssglobalsingapore.onmicrosoft.com::04285961-8f1d-4dac-83a4-2cd896b4506a" providerId="AD" clId="Web-{6659949C-6764-565A-D72D-B13F0908D4B6}" dt="2022-10-15T01:03:23.694" v="30"/>
        <pc:sldMkLst>
          <pc:docMk/>
          <pc:sldMk cId="1533597947" sldId="1138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6:14.246" v="77"/>
        <pc:sldMkLst>
          <pc:docMk/>
          <pc:sldMk cId="428182965" sldId="1391"/>
        </pc:sldMkLst>
      </pc:sldChg>
      <pc:sldChg chg="modSp">
        <pc:chgData name="Teoh Teik Toe" userId="S::teohteiktoe@tssglobalsingapore.onmicrosoft.com::04285961-8f1d-4dac-83a4-2cd896b4506a" providerId="AD" clId="Web-{6659949C-6764-565A-D72D-B13F0908D4B6}" dt="2022-10-15T01:00:04.470" v="14" actId="20577"/>
        <pc:sldMkLst>
          <pc:docMk/>
          <pc:sldMk cId="2297760036" sldId="1427"/>
        </pc:sldMkLst>
        <pc:spChg chg="mod">
          <ac:chgData name="Teoh Teik Toe" userId="S::teohteiktoe@tssglobalsingapore.onmicrosoft.com::04285961-8f1d-4dac-83a4-2cd896b4506a" providerId="AD" clId="Web-{6659949C-6764-565A-D72D-B13F0908D4B6}" dt="2022-10-15T01:00:04.470" v="14" actId="20577"/>
          <ac:spMkLst>
            <pc:docMk/>
            <pc:sldMk cId="2297760036" sldId="1427"/>
            <ac:spMk id="3" creationId="{BDD9BDB8-7B3F-45C7-9EEC-CE4128348D93}"/>
          </ac:spMkLst>
        </pc:spChg>
      </pc:sldChg>
      <pc:sldChg chg="del">
        <pc:chgData name="Teoh Teik Toe" userId="S::teohteiktoe@tssglobalsingapore.onmicrosoft.com::04285961-8f1d-4dac-83a4-2cd896b4506a" providerId="AD" clId="Web-{6659949C-6764-565A-D72D-B13F0908D4B6}" dt="2022-10-15T01:05:41.979" v="58"/>
        <pc:sldMkLst>
          <pc:docMk/>
          <pc:sldMk cId="2184493432" sldId="1515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79" v="60"/>
        <pc:sldMkLst>
          <pc:docMk/>
          <pc:sldMk cId="2924587786" sldId="1560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79" v="59"/>
        <pc:sldMkLst>
          <pc:docMk/>
          <pc:sldMk cId="2997988735" sldId="1567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79" v="56"/>
        <pc:sldMkLst>
          <pc:docMk/>
          <pc:sldMk cId="4091533794" sldId="1569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79" v="55"/>
        <pc:sldMkLst>
          <pc:docMk/>
          <pc:sldMk cId="1771742777" sldId="1570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79" v="54"/>
        <pc:sldMkLst>
          <pc:docMk/>
          <pc:sldMk cId="2258457228" sldId="1571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79" v="53"/>
        <pc:sldMkLst>
          <pc:docMk/>
          <pc:sldMk cId="2165874554" sldId="1572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64" v="52"/>
        <pc:sldMkLst>
          <pc:docMk/>
          <pc:sldMk cId="2521399448" sldId="1573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64" v="51"/>
        <pc:sldMkLst>
          <pc:docMk/>
          <pc:sldMk cId="474997812" sldId="1574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64" v="50"/>
        <pc:sldMkLst>
          <pc:docMk/>
          <pc:sldMk cId="4032477358" sldId="1575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64" v="49"/>
        <pc:sldMkLst>
          <pc:docMk/>
          <pc:sldMk cId="2059395145" sldId="1576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64" v="48"/>
        <pc:sldMkLst>
          <pc:docMk/>
          <pc:sldMk cId="1669577419" sldId="1577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64" v="47"/>
        <pc:sldMkLst>
          <pc:docMk/>
          <pc:sldMk cId="3425355069" sldId="1578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64" v="46"/>
        <pc:sldMkLst>
          <pc:docMk/>
          <pc:sldMk cId="2665377000" sldId="1579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64" v="45"/>
        <pc:sldMkLst>
          <pc:docMk/>
          <pc:sldMk cId="437315107" sldId="1580"/>
        </pc:sldMkLst>
      </pc:sldChg>
      <pc:sldChg chg="del">
        <pc:chgData name="Teoh Teik Toe" userId="S::teohteiktoe@tssglobalsingapore.onmicrosoft.com::04285961-8f1d-4dac-83a4-2cd896b4506a" providerId="AD" clId="Web-{6659949C-6764-565A-D72D-B13F0908D4B6}" dt="2022-10-15T01:05:41.979" v="57"/>
        <pc:sldMkLst>
          <pc:docMk/>
          <pc:sldMk cId="2175959479" sldId="1587"/>
        </pc:sldMkLst>
      </pc:sldChg>
      <pc:sldChg chg="addSp modSp">
        <pc:chgData name="Teoh Teik Toe" userId="S::teohteiktoe@tssglobalsingapore.onmicrosoft.com::04285961-8f1d-4dac-83a4-2cd896b4506a" providerId="AD" clId="Web-{6659949C-6764-565A-D72D-B13F0908D4B6}" dt="2022-10-15T01:08:07.983" v="85" actId="1076"/>
        <pc:sldMkLst>
          <pc:docMk/>
          <pc:sldMk cId="615191809" sldId="1591"/>
        </pc:sldMkLst>
        <pc:picChg chg="add mod">
          <ac:chgData name="Teoh Teik Toe" userId="S::teohteiktoe@tssglobalsingapore.onmicrosoft.com::04285961-8f1d-4dac-83a4-2cd896b4506a" providerId="AD" clId="Web-{6659949C-6764-565A-D72D-B13F0908D4B6}" dt="2022-10-15T01:08:07.983" v="85" actId="1076"/>
          <ac:picMkLst>
            <pc:docMk/>
            <pc:sldMk cId="615191809" sldId="1591"/>
            <ac:picMk id="3" creationId="{D30CFB10-8F08-395C-7D04-51A574DAE637}"/>
          </ac:picMkLst>
        </pc:picChg>
        <pc:picChg chg="mod">
          <ac:chgData name="Teoh Teik Toe" userId="S::teohteiktoe@tssglobalsingapore.onmicrosoft.com::04285961-8f1d-4dac-83a4-2cd896b4506a" providerId="AD" clId="Web-{6659949C-6764-565A-D72D-B13F0908D4B6}" dt="2022-10-15T01:07:59.374" v="81" actId="14100"/>
          <ac:picMkLst>
            <pc:docMk/>
            <pc:sldMk cId="615191809" sldId="1591"/>
            <ac:picMk id="1026" creationId="{44A2FDB6-2013-5570-346D-3F70DEC77223}"/>
          </ac:picMkLst>
        </pc:picChg>
        <pc:picChg chg="mod">
          <ac:chgData name="Teoh Teik Toe" userId="S::teohteiktoe@tssglobalsingapore.onmicrosoft.com::04285961-8f1d-4dac-83a4-2cd896b4506a" providerId="AD" clId="Web-{6659949C-6764-565A-D72D-B13F0908D4B6}" dt="2022-10-15T01:08:01.170" v="82" actId="1076"/>
          <ac:picMkLst>
            <pc:docMk/>
            <pc:sldMk cId="615191809" sldId="1591"/>
            <ac:picMk id="1028" creationId="{581D0A3A-A281-1625-CC2B-A2069C384896}"/>
          </ac:picMkLst>
        </pc:picChg>
      </pc:sldChg>
      <pc:sldChg chg="modSp add">
        <pc:chgData name="Teoh Teik Toe" userId="S::teohteiktoe@tssglobalsingapore.onmicrosoft.com::04285961-8f1d-4dac-83a4-2cd896b4506a" providerId="AD" clId="Web-{6659949C-6764-565A-D72D-B13F0908D4B6}" dt="2022-10-15T01:01:26.973" v="17" actId="20577"/>
        <pc:sldMkLst>
          <pc:docMk/>
          <pc:sldMk cId="830878335" sldId="1593"/>
        </pc:sldMkLst>
        <pc:spChg chg="mod">
          <ac:chgData name="Teoh Teik Toe" userId="S::teohteiktoe@tssglobalsingapore.onmicrosoft.com::04285961-8f1d-4dac-83a4-2cd896b4506a" providerId="AD" clId="Web-{6659949C-6764-565A-D72D-B13F0908D4B6}" dt="2022-10-15T01:01:26.973" v="17" actId="20577"/>
          <ac:spMkLst>
            <pc:docMk/>
            <pc:sldMk cId="830878335" sldId="1593"/>
            <ac:spMk id="3" creationId="{7AD62E0E-5A0C-402B-B4E4-A2D920A65E83}"/>
          </ac:spMkLst>
        </pc:spChg>
      </pc:sldChg>
      <pc:sldChg chg="delSp modSp new">
        <pc:chgData name="Teoh Teik Toe" userId="S::teohteiktoe@tssglobalsingapore.onmicrosoft.com::04285961-8f1d-4dac-83a4-2cd896b4506a" providerId="AD" clId="Web-{6659949C-6764-565A-D72D-B13F0908D4B6}" dt="2022-10-15T01:04:44.665" v="44" actId="1076"/>
        <pc:sldMkLst>
          <pc:docMk/>
          <pc:sldMk cId="1552657299" sldId="1594"/>
        </pc:sldMkLst>
        <pc:spChg chg="mod">
          <ac:chgData name="Teoh Teik Toe" userId="S::teohteiktoe@tssglobalsingapore.onmicrosoft.com::04285961-8f1d-4dac-83a4-2cd896b4506a" providerId="AD" clId="Web-{6659949C-6764-565A-D72D-B13F0908D4B6}" dt="2022-10-15T01:04:44.665" v="44" actId="1076"/>
          <ac:spMkLst>
            <pc:docMk/>
            <pc:sldMk cId="1552657299" sldId="1594"/>
            <ac:spMk id="2" creationId="{81B09E0F-70D7-F511-D425-1F0564E2B11F}"/>
          </ac:spMkLst>
        </pc:spChg>
        <pc:spChg chg="del">
          <ac:chgData name="Teoh Teik Toe" userId="S::teohteiktoe@tssglobalsingapore.onmicrosoft.com::04285961-8f1d-4dac-83a4-2cd896b4506a" providerId="AD" clId="Web-{6659949C-6764-565A-D72D-B13F0908D4B6}" dt="2022-10-15T01:04:40.212" v="43"/>
          <ac:spMkLst>
            <pc:docMk/>
            <pc:sldMk cId="1552657299" sldId="1594"/>
            <ac:spMk id="3" creationId="{43187254-1811-7277-FDCD-2BC9DCCCC7C5}"/>
          </ac:spMkLst>
        </pc:spChg>
      </pc:sldChg>
      <pc:sldChg chg="add">
        <pc:chgData name="Teoh Teik Toe" userId="S::teohteiktoe@tssglobalsingapore.onmicrosoft.com::04285961-8f1d-4dac-83a4-2cd896b4506a" providerId="AD" clId="Web-{6659949C-6764-565A-D72D-B13F0908D4B6}" dt="2022-10-15T01:05:48.104" v="61"/>
        <pc:sldMkLst>
          <pc:docMk/>
          <pc:sldMk cId="2273855961" sldId="1595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167" v="62"/>
        <pc:sldMkLst>
          <pc:docMk/>
          <pc:sldMk cId="4224642891" sldId="1596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261" v="63"/>
        <pc:sldMkLst>
          <pc:docMk/>
          <pc:sldMk cId="899688145" sldId="1597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339" v="64"/>
        <pc:sldMkLst>
          <pc:docMk/>
          <pc:sldMk cId="22830648" sldId="1598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386" v="65"/>
        <pc:sldMkLst>
          <pc:docMk/>
          <pc:sldMk cId="634125398" sldId="1599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448" v="66"/>
        <pc:sldMkLst>
          <pc:docMk/>
          <pc:sldMk cId="3408075268" sldId="1600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526" v="67"/>
        <pc:sldMkLst>
          <pc:docMk/>
          <pc:sldMk cId="1346551981" sldId="1601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620" v="68"/>
        <pc:sldMkLst>
          <pc:docMk/>
          <pc:sldMk cId="2378068102" sldId="1602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698" v="69"/>
        <pc:sldMkLst>
          <pc:docMk/>
          <pc:sldMk cId="2889108554" sldId="1603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745" v="70"/>
        <pc:sldMkLst>
          <pc:docMk/>
          <pc:sldMk cId="2115731481" sldId="1604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823" v="71"/>
        <pc:sldMkLst>
          <pc:docMk/>
          <pc:sldMk cId="838680162" sldId="1605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8.917" v="72"/>
        <pc:sldMkLst>
          <pc:docMk/>
          <pc:sldMk cId="1570905689" sldId="1606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9.011" v="73"/>
        <pc:sldMkLst>
          <pc:docMk/>
          <pc:sldMk cId="2283169874" sldId="1607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9.104" v="74"/>
        <pc:sldMkLst>
          <pc:docMk/>
          <pc:sldMk cId="4015606382" sldId="1608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9.229" v="75"/>
        <pc:sldMkLst>
          <pc:docMk/>
          <pc:sldMk cId="3610860739" sldId="1609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5:49.276" v="76"/>
        <pc:sldMkLst>
          <pc:docMk/>
          <pc:sldMk cId="3451023635" sldId="1610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6:23.777" v="78"/>
        <pc:sldMkLst>
          <pc:docMk/>
          <pc:sldMk cId="1869175206" sldId="1611"/>
        </pc:sldMkLst>
      </pc:sldChg>
      <pc:sldChg chg="add">
        <pc:chgData name="Teoh Teik Toe" userId="S::teohteiktoe@tssglobalsingapore.onmicrosoft.com::04285961-8f1d-4dac-83a4-2cd896b4506a" providerId="AD" clId="Web-{6659949C-6764-565A-D72D-B13F0908D4B6}" dt="2022-10-15T01:08:29.952" v="86"/>
        <pc:sldMkLst>
          <pc:docMk/>
          <pc:sldMk cId="1613879059" sldId="1612"/>
        </pc:sldMkLst>
      </pc:sldChg>
      <pc:sldMasterChg chg="addSldLayout modSldLayout">
        <pc:chgData name="Teoh Teik Toe" userId="S::teohteiktoe@tssglobalsingapore.onmicrosoft.com::04285961-8f1d-4dac-83a4-2cd896b4506a" providerId="AD" clId="Web-{6659949C-6764-565A-D72D-B13F0908D4B6}" dt="2022-10-15T01:08:29.952" v="86"/>
        <pc:sldMasterMkLst>
          <pc:docMk/>
          <pc:sldMasterMk cId="671930949" sldId="2147483660"/>
        </pc:sldMasterMkLst>
        <pc:sldLayoutChg chg="add">
          <pc:chgData name="Teoh Teik Toe" userId="S::teohteiktoe@tssglobalsingapore.onmicrosoft.com::04285961-8f1d-4dac-83a4-2cd896b4506a" providerId="AD" clId="Web-{6659949C-6764-565A-D72D-B13F0908D4B6}" dt="2022-10-15T01:08:29.952" v="86"/>
          <pc:sldLayoutMkLst>
            <pc:docMk/>
            <pc:sldMasterMk cId="671930949" sldId="2147483660"/>
            <pc:sldLayoutMk cId="543490333" sldId="2147483662"/>
          </pc:sldLayoutMkLst>
        </pc:sldLayoutChg>
        <pc:sldLayoutChg chg="add">
          <pc:chgData name="Teoh Teik Toe" userId="S::teohteiktoe@tssglobalsingapore.onmicrosoft.com::04285961-8f1d-4dac-83a4-2cd896b4506a" providerId="AD" clId="Web-{6659949C-6764-565A-D72D-B13F0908D4B6}" dt="2022-10-15T01:08:29.952" v="86"/>
          <pc:sldLayoutMkLst>
            <pc:docMk/>
            <pc:sldMasterMk cId="671930949" sldId="2147483660"/>
            <pc:sldLayoutMk cId="3365805076" sldId="2147483663"/>
          </pc:sldLayoutMkLst>
        </pc:sldLayoutChg>
        <pc:sldLayoutChg chg="replId">
          <pc:chgData name="Teoh Teik Toe" userId="S::teohteiktoe@tssglobalsingapore.onmicrosoft.com::04285961-8f1d-4dac-83a4-2cd896b4506a" providerId="AD" clId="Web-{6659949C-6764-565A-D72D-B13F0908D4B6}" dt="2022-10-15T01:08:29.952" v="86"/>
          <pc:sldLayoutMkLst>
            <pc:docMk/>
            <pc:sldMasterMk cId="671930949" sldId="2147483660"/>
            <pc:sldLayoutMk cId="1492943108" sldId="2147483670"/>
          </pc:sldLayoutMkLst>
        </pc:sldLayoutChg>
        <pc:sldLayoutChg chg="replId">
          <pc:chgData name="Teoh Teik Toe" userId="S::teohteiktoe@tssglobalsingapore.onmicrosoft.com::04285961-8f1d-4dac-83a4-2cd896b4506a" providerId="AD" clId="Web-{6659949C-6764-565A-D72D-B13F0908D4B6}" dt="2022-10-15T01:08:29.952" v="86"/>
          <pc:sldLayoutMkLst>
            <pc:docMk/>
            <pc:sldMasterMk cId="671930949" sldId="2147483660"/>
            <pc:sldLayoutMk cId="2426584152" sldId="2147483671"/>
          </pc:sldLayoutMkLst>
        </pc:sldLayoutChg>
      </pc:sldMasterChg>
    </pc:docChg>
  </pc:docChgLst>
  <pc:docChgLst>
    <pc:chgData name="Teoh Teik Toe" userId="S::teohteiktoe@tssglobalsingapore.onmicrosoft.com::04285961-8f1d-4dac-83a4-2cd896b4506a" providerId="AD" clId="Web-{E5929464-93D1-BFAD-BB1C-BD15B7CEA75A}"/>
    <pc:docChg chg="addSld modSld">
      <pc:chgData name="Teoh Teik Toe" userId="S::teohteiktoe@tssglobalsingapore.onmicrosoft.com::04285961-8f1d-4dac-83a4-2cd896b4506a" providerId="AD" clId="Web-{E5929464-93D1-BFAD-BB1C-BD15B7CEA75A}" dt="2022-02-04T13:09:07.533" v="110" actId="20577"/>
      <pc:docMkLst>
        <pc:docMk/>
      </pc:docMkLst>
      <pc:sldChg chg="modSp">
        <pc:chgData name="Teoh Teik Toe" userId="S::teohteiktoe@tssglobalsingapore.onmicrosoft.com::04285961-8f1d-4dac-83a4-2cd896b4506a" providerId="AD" clId="Web-{E5929464-93D1-BFAD-BB1C-BD15B7CEA75A}" dt="2022-02-04T11:51:48.433" v="10" actId="20577"/>
        <pc:sldMkLst>
          <pc:docMk/>
          <pc:sldMk cId="3701778622" sldId="585"/>
        </pc:sldMkLst>
        <pc:spChg chg="mod">
          <ac:chgData name="Teoh Teik Toe" userId="S::teohteiktoe@tssglobalsingapore.onmicrosoft.com::04285961-8f1d-4dac-83a4-2cd896b4506a" providerId="AD" clId="Web-{E5929464-93D1-BFAD-BB1C-BD15B7CEA75A}" dt="2022-02-04T11:51:48.433" v="10" actId="20577"/>
          <ac:spMkLst>
            <pc:docMk/>
            <pc:sldMk cId="3701778622" sldId="585"/>
            <ac:spMk id="7" creationId="{ED8E00FA-E03B-470A-8DBB-CDBFE0F36621}"/>
          </ac:spMkLst>
        </pc:spChg>
      </pc:sldChg>
      <pc:sldChg chg="addSp modSp">
        <pc:chgData name="Teoh Teik Toe" userId="S::teohteiktoe@tssglobalsingapore.onmicrosoft.com::04285961-8f1d-4dac-83a4-2cd896b4506a" providerId="AD" clId="Web-{E5929464-93D1-BFAD-BB1C-BD15B7CEA75A}" dt="2022-02-04T13:09:07.533" v="110" actId="20577"/>
        <pc:sldMkLst>
          <pc:docMk/>
          <pc:sldMk cId="4086802258" sldId="1429"/>
        </pc:sldMkLst>
        <pc:spChg chg="add mod">
          <ac:chgData name="Teoh Teik Toe" userId="S::teohteiktoe@tssglobalsingapore.onmicrosoft.com::04285961-8f1d-4dac-83a4-2cd896b4506a" providerId="AD" clId="Web-{E5929464-93D1-BFAD-BB1C-BD15B7CEA75A}" dt="2022-02-04T13:09:07.533" v="110" actId="20577"/>
          <ac:spMkLst>
            <pc:docMk/>
            <pc:sldMk cId="4086802258" sldId="1429"/>
            <ac:spMk id="3" creationId="{FF0A70DE-3B81-4112-81D3-8ECA8FCE26BC}"/>
          </ac:spMkLst>
        </pc:spChg>
        <pc:spChg chg="mod">
          <ac:chgData name="Teoh Teik Toe" userId="S::teohteiktoe@tssglobalsingapore.onmicrosoft.com::04285961-8f1d-4dac-83a4-2cd896b4506a" providerId="AD" clId="Web-{E5929464-93D1-BFAD-BB1C-BD15B7CEA75A}" dt="2022-02-04T13:08:17.110" v="80" actId="1076"/>
          <ac:spMkLst>
            <pc:docMk/>
            <pc:sldMk cId="4086802258" sldId="1429"/>
            <ac:spMk id="4" creationId="{EE78D7BA-9281-4793-9CAB-0634E9782E86}"/>
          </ac:spMkLst>
        </pc:spChg>
      </pc:sldChg>
      <pc:sldChg chg="addSp delSp modSp new">
        <pc:chgData name="Teoh Teik Toe" userId="S::teohteiktoe@tssglobalsingapore.onmicrosoft.com::04285961-8f1d-4dac-83a4-2cd896b4506a" providerId="AD" clId="Web-{E5929464-93D1-BFAD-BB1C-BD15B7CEA75A}" dt="2022-02-04T13:05:10.465" v="60" actId="20577"/>
        <pc:sldMkLst>
          <pc:docMk/>
          <pc:sldMk cId="729364666" sldId="1430"/>
        </pc:sldMkLst>
        <pc:spChg chg="mod">
          <ac:chgData name="Teoh Teik Toe" userId="S::teohteiktoe@tssglobalsingapore.onmicrosoft.com::04285961-8f1d-4dac-83a4-2cd896b4506a" providerId="AD" clId="Web-{E5929464-93D1-BFAD-BB1C-BD15B7CEA75A}" dt="2022-02-04T13:05:10.465" v="60" actId="20577"/>
          <ac:spMkLst>
            <pc:docMk/>
            <pc:sldMk cId="729364666" sldId="1430"/>
            <ac:spMk id="2" creationId="{11CAACD6-1F7A-469A-AFC8-8C8FE44B673A}"/>
          </ac:spMkLst>
        </pc:spChg>
        <pc:spChg chg="del">
          <ac:chgData name="Teoh Teik Toe" userId="S::teohteiktoe@tssglobalsingapore.onmicrosoft.com::04285961-8f1d-4dac-83a4-2cd896b4506a" providerId="AD" clId="Web-{E5929464-93D1-BFAD-BB1C-BD15B7CEA75A}" dt="2022-02-04T13:03:48.370" v="36"/>
          <ac:spMkLst>
            <pc:docMk/>
            <pc:sldMk cId="729364666" sldId="1430"/>
            <ac:spMk id="3" creationId="{59B774CD-D158-4261-9B7C-B951AB55B109}"/>
          </ac:spMkLst>
        </pc:spChg>
        <pc:spChg chg="add mod">
          <ac:chgData name="Teoh Teik Toe" userId="S::teohteiktoe@tssglobalsingapore.onmicrosoft.com::04285961-8f1d-4dac-83a4-2cd896b4506a" providerId="AD" clId="Web-{E5929464-93D1-BFAD-BB1C-BD15B7CEA75A}" dt="2022-02-04T13:04:38.387" v="52" actId="20577"/>
          <ac:spMkLst>
            <pc:docMk/>
            <pc:sldMk cId="729364666" sldId="1430"/>
            <ac:spMk id="4" creationId="{F8346CFA-D8CF-4A92-8FD3-ED95D332D553}"/>
          </ac:spMkLst>
        </pc:spChg>
        <pc:spChg chg="add mod">
          <ac:chgData name="Teoh Teik Toe" userId="S::teohteiktoe@tssglobalsingapore.onmicrosoft.com::04285961-8f1d-4dac-83a4-2cd896b4506a" providerId="AD" clId="Web-{E5929464-93D1-BFAD-BB1C-BD15B7CEA75A}" dt="2022-02-04T13:04:42.121" v="53" actId="1076"/>
          <ac:spMkLst>
            <pc:docMk/>
            <pc:sldMk cId="729364666" sldId="1430"/>
            <ac:spMk id="5" creationId="{B5C09F79-F07A-4F91-9B57-12C6F1DE8B40}"/>
          </ac:spMkLst>
        </pc:spChg>
        <pc:spChg chg="add mod">
          <ac:chgData name="Teoh Teik Toe" userId="S::teohteiktoe@tssglobalsingapore.onmicrosoft.com::04285961-8f1d-4dac-83a4-2cd896b4506a" providerId="AD" clId="Web-{E5929464-93D1-BFAD-BB1C-BD15B7CEA75A}" dt="2022-02-04T13:04:54.262" v="56" actId="1076"/>
          <ac:spMkLst>
            <pc:docMk/>
            <pc:sldMk cId="729364666" sldId="1430"/>
            <ac:spMk id="6" creationId="{5ADFA52C-3D56-430F-A672-41EC2B838D2C}"/>
          </ac:spMkLst>
        </pc:spChg>
      </pc:sldChg>
      <pc:sldChg chg="addSp delSp modSp new">
        <pc:chgData name="Teoh Teik Toe" userId="S::teohteiktoe@tssglobalsingapore.onmicrosoft.com::04285961-8f1d-4dac-83a4-2cd896b4506a" providerId="AD" clId="Web-{E5929464-93D1-BFAD-BB1C-BD15B7CEA75A}" dt="2022-02-04T13:05:57.404" v="79" actId="1076"/>
        <pc:sldMkLst>
          <pc:docMk/>
          <pc:sldMk cId="1781842460" sldId="1431"/>
        </pc:sldMkLst>
        <pc:spChg chg="mod">
          <ac:chgData name="Teoh Teik Toe" userId="S::teohteiktoe@tssglobalsingapore.onmicrosoft.com::04285961-8f1d-4dac-83a4-2cd896b4506a" providerId="AD" clId="Web-{E5929464-93D1-BFAD-BB1C-BD15B7CEA75A}" dt="2022-02-04T13:05:23.606" v="69" actId="20577"/>
          <ac:spMkLst>
            <pc:docMk/>
            <pc:sldMk cId="1781842460" sldId="1431"/>
            <ac:spMk id="2" creationId="{BCEEEBA0-0C7A-41BF-B508-22B6E1021CC9}"/>
          </ac:spMkLst>
        </pc:spChg>
        <pc:spChg chg="del">
          <ac:chgData name="Teoh Teik Toe" userId="S::teohteiktoe@tssglobalsingapore.onmicrosoft.com::04285961-8f1d-4dac-83a4-2cd896b4506a" providerId="AD" clId="Web-{E5929464-93D1-BFAD-BB1C-BD15B7CEA75A}" dt="2022-02-04T13:05:25.231" v="70"/>
          <ac:spMkLst>
            <pc:docMk/>
            <pc:sldMk cId="1781842460" sldId="1431"/>
            <ac:spMk id="3" creationId="{6C0511DE-6D28-41D2-9991-A66B4C4A3B22}"/>
          </ac:spMkLst>
        </pc:spChg>
        <pc:spChg chg="add del mod">
          <ac:chgData name="Teoh Teik Toe" userId="S::teohteiktoe@tssglobalsingapore.onmicrosoft.com::04285961-8f1d-4dac-83a4-2cd896b4506a" providerId="AD" clId="Web-{E5929464-93D1-BFAD-BB1C-BD15B7CEA75A}" dt="2022-02-04T13:05:40.763" v="74"/>
          <ac:spMkLst>
            <pc:docMk/>
            <pc:sldMk cId="1781842460" sldId="1431"/>
            <ac:spMk id="4" creationId="{7980AC77-4D18-467D-96B5-9EFAD1FBE636}"/>
          </ac:spMkLst>
        </pc:spChg>
        <pc:spChg chg="add mod">
          <ac:chgData name="Teoh Teik Toe" userId="S::teohteiktoe@tssglobalsingapore.onmicrosoft.com::04285961-8f1d-4dac-83a4-2cd896b4506a" providerId="AD" clId="Web-{E5929464-93D1-BFAD-BB1C-BD15B7CEA75A}" dt="2022-02-04T13:05:57.404" v="79" actId="1076"/>
          <ac:spMkLst>
            <pc:docMk/>
            <pc:sldMk cId="1781842460" sldId="1431"/>
            <ac:spMk id="5" creationId="{A53646BB-5742-4088-8666-DE63E3163423}"/>
          </ac:spMkLst>
        </pc:spChg>
      </pc:sldChg>
    </pc:docChg>
  </pc:docChgLst>
  <pc:docChgLst>
    <pc:chgData name="Teoh Teik Toe" userId="04285961-8f1d-4dac-83a4-2cd896b4506a" providerId="ADAL" clId="{C835A4E2-C48D-4ED0-B193-BC4CFFE78900}"/>
    <pc:docChg chg="undo custSel addSld delSld modSld">
      <pc:chgData name="Teoh Teik Toe" userId="04285961-8f1d-4dac-83a4-2cd896b4506a" providerId="ADAL" clId="{C835A4E2-C48D-4ED0-B193-BC4CFFE78900}" dt="2022-12-20T03:42:37.726" v="499" actId="20577"/>
      <pc:docMkLst>
        <pc:docMk/>
      </pc:docMkLst>
      <pc:sldChg chg="modSp add mod">
        <pc:chgData name="Teoh Teik Toe" userId="04285961-8f1d-4dac-83a4-2cd896b4506a" providerId="ADAL" clId="{C835A4E2-C48D-4ED0-B193-BC4CFFE78900}" dt="2022-12-19T04:25:28.143" v="387" actId="20577"/>
        <pc:sldMkLst>
          <pc:docMk/>
          <pc:sldMk cId="3421466370" sldId="487"/>
        </pc:sldMkLst>
        <pc:spChg chg="mod">
          <ac:chgData name="Teoh Teik Toe" userId="04285961-8f1d-4dac-83a4-2cd896b4506a" providerId="ADAL" clId="{C835A4E2-C48D-4ED0-B193-BC4CFFE78900}" dt="2022-12-19T04:01:38.907" v="7" actId="20577"/>
          <ac:spMkLst>
            <pc:docMk/>
            <pc:sldMk cId="3421466370" sldId="487"/>
            <ac:spMk id="2" creationId="{E25F59AF-7B41-4BE6-9D0A-B08791B36E03}"/>
          </ac:spMkLst>
        </pc:spChg>
        <pc:spChg chg="mod">
          <ac:chgData name="Teoh Teik Toe" userId="04285961-8f1d-4dac-83a4-2cd896b4506a" providerId="ADAL" clId="{C835A4E2-C48D-4ED0-B193-BC4CFFE78900}" dt="2022-12-19T04:25:28.143" v="387" actId="20577"/>
          <ac:spMkLst>
            <pc:docMk/>
            <pc:sldMk cId="3421466370" sldId="487"/>
            <ac:spMk id="3" creationId="{4565E510-2CAB-4EC1-B4DD-E98EF098F0FF}"/>
          </ac:spMkLst>
        </pc:spChg>
      </pc:sldChg>
      <pc:sldChg chg="modSp mod">
        <pc:chgData name="Teoh Teik Toe" userId="04285961-8f1d-4dac-83a4-2cd896b4506a" providerId="ADAL" clId="{C835A4E2-C48D-4ED0-B193-BC4CFFE78900}" dt="2022-12-19T04:14:45.565" v="250" actId="20577"/>
        <pc:sldMkLst>
          <pc:docMk/>
          <pc:sldMk cId="3165864306" sldId="512"/>
        </pc:sldMkLst>
        <pc:spChg chg="mod">
          <ac:chgData name="Teoh Teik Toe" userId="04285961-8f1d-4dac-83a4-2cd896b4506a" providerId="ADAL" clId="{C835A4E2-C48D-4ED0-B193-BC4CFFE78900}" dt="2022-12-19T04:14:45.565" v="250" actId="20577"/>
          <ac:spMkLst>
            <pc:docMk/>
            <pc:sldMk cId="3165864306" sldId="512"/>
            <ac:spMk id="14338" creationId="{00000000-0000-0000-0000-000000000000}"/>
          </ac:spMkLst>
        </pc:spChg>
      </pc:sldChg>
      <pc:sldChg chg="modSp mod">
        <pc:chgData name="Teoh Teik Toe" userId="04285961-8f1d-4dac-83a4-2cd896b4506a" providerId="ADAL" clId="{C835A4E2-C48D-4ED0-B193-BC4CFFE78900}" dt="2022-12-19T04:14:57.912" v="265" actId="1076"/>
        <pc:sldMkLst>
          <pc:docMk/>
          <pc:sldMk cId="1726588862" sldId="534"/>
        </pc:sldMkLst>
        <pc:spChg chg="mod">
          <ac:chgData name="Teoh Teik Toe" userId="04285961-8f1d-4dac-83a4-2cd896b4506a" providerId="ADAL" clId="{C835A4E2-C48D-4ED0-B193-BC4CFFE78900}" dt="2022-12-19T04:14:54.423" v="264" actId="20577"/>
          <ac:spMkLst>
            <pc:docMk/>
            <pc:sldMk cId="1726588862" sldId="534"/>
            <ac:spMk id="27650" creationId="{00000000-0000-0000-0000-000000000000}"/>
          </ac:spMkLst>
        </pc:spChg>
        <pc:spChg chg="mod">
          <ac:chgData name="Teoh Teik Toe" userId="04285961-8f1d-4dac-83a4-2cd896b4506a" providerId="ADAL" clId="{C835A4E2-C48D-4ED0-B193-BC4CFFE78900}" dt="2022-12-19T04:14:57.912" v="265" actId="1076"/>
          <ac:spMkLst>
            <pc:docMk/>
            <pc:sldMk cId="1726588862" sldId="534"/>
            <ac:spMk id="27651" creationId="{00000000-0000-0000-0000-000000000000}"/>
          </ac:spMkLst>
        </pc:spChg>
      </pc:sldChg>
      <pc:sldChg chg="modSp del mod">
        <pc:chgData name="Teoh Teik Toe" userId="04285961-8f1d-4dac-83a4-2cd896b4506a" providerId="ADAL" clId="{C835A4E2-C48D-4ED0-B193-BC4CFFE78900}" dt="2022-12-19T04:10:19.162" v="135" actId="47"/>
        <pc:sldMkLst>
          <pc:docMk/>
          <pc:sldMk cId="3269352655" sldId="541"/>
        </pc:sldMkLst>
        <pc:spChg chg="mod">
          <ac:chgData name="Teoh Teik Toe" userId="04285961-8f1d-4dac-83a4-2cd896b4506a" providerId="ADAL" clId="{C835A4E2-C48D-4ED0-B193-BC4CFFE78900}" dt="2022-12-19T04:08:49.147" v="110" actId="20577"/>
          <ac:spMkLst>
            <pc:docMk/>
            <pc:sldMk cId="3269352655" sldId="541"/>
            <ac:spMk id="36867" creationId="{00000000-0000-0000-0000-000000000000}"/>
          </ac:spMkLst>
        </pc:spChg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68803942" sldId="1232"/>
        </pc:sldMkLst>
      </pc:sldChg>
      <pc:sldChg chg="modSp add mod">
        <pc:chgData name="Teoh Teik Toe" userId="04285961-8f1d-4dac-83a4-2cd896b4506a" providerId="ADAL" clId="{C835A4E2-C48D-4ED0-B193-BC4CFFE78900}" dt="2022-12-20T03:38:49.680" v="423" actId="14100"/>
        <pc:sldMkLst>
          <pc:docMk/>
          <pc:sldMk cId="375575724" sldId="1232"/>
        </pc:sldMkLst>
        <pc:spChg chg="mod">
          <ac:chgData name="Teoh Teik Toe" userId="04285961-8f1d-4dac-83a4-2cd896b4506a" providerId="ADAL" clId="{C835A4E2-C48D-4ED0-B193-BC4CFFE78900}" dt="2022-12-20T03:38:49.680" v="423" actId="14100"/>
          <ac:spMkLst>
            <pc:docMk/>
            <pc:sldMk cId="375575724" sldId="1232"/>
            <ac:spMk id="2" creationId="{82AD5ACF-6FD1-4C9C-BD63-6CB663BECB39}"/>
          </ac:spMkLst>
        </pc:spChg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1342559246" sldId="1256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1425076805" sldId="1256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250133655" sldId="1257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637840734" sldId="1257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2086708718" sldId="1259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2993787093" sldId="1259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836877358" sldId="1262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1454015258" sldId="1262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519685817" sldId="1263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1907116784" sldId="1263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650891225" sldId="1264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3716201235" sldId="1264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857515715" sldId="1265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2444691724" sldId="1265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844914983" sldId="1271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2049969200" sldId="1271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1874133888" sldId="1277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3955501084" sldId="1277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137230263" sldId="1283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3211062304" sldId="1283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449419110" sldId="1284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2265376807" sldId="1284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200673247" sldId="1285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868112035" sldId="1285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45715637" sldId="1296"/>
        </pc:sldMkLst>
      </pc:sldChg>
      <pc:sldChg chg="add del">
        <pc:chgData name="Teoh Teik Toe" userId="04285961-8f1d-4dac-83a4-2cd896b4506a" providerId="ADAL" clId="{C835A4E2-C48D-4ED0-B193-BC4CFFE78900}" dt="2022-12-20T03:39:13.829" v="424" actId="47"/>
        <pc:sldMkLst>
          <pc:docMk/>
          <pc:sldMk cId="1302245003" sldId="1296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138224471" sldId="1297"/>
        </pc:sldMkLst>
      </pc:sldChg>
      <pc:sldChg chg="addSp modSp add mod">
        <pc:chgData name="Teoh Teik Toe" userId="04285961-8f1d-4dac-83a4-2cd896b4506a" providerId="ADAL" clId="{C835A4E2-C48D-4ED0-B193-BC4CFFE78900}" dt="2022-12-20T03:42:37.726" v="499" actId="20577"/>
        <pc:sldMkLst>
          <pc:docMk/>
          <pc:sldMk cId="2729125179" sldId="1297"/>
        </pc:sldMkLst>
        <pc:spChg chg="mod">
          <ac:chgData name="Teoh Teik Toe" userId="04285961-8f1d-4dac-83a4-2cd896b4506a" providerId="ADAL" clId="{C835A4E2-C48D-4ED0-B193-BC4CFFE78900}" dt="2022-12-20T03:39:37.317" v="435"/>
          <ac:spMkLst>
            <pc:docMk/>
            <pc:sldMk cId="2729125179" sldId="1297"/>
            <ac:spMk id="2" creationId="{D9B42D0E-F08C-4FF2-850D-A6DC7E4EDFF3}"/>
          </ac:spMkLst>
        </pc:spChg>
        <pc:spChg chg="add mod">
          <ac:chgData name="Teoh Teik Toe" userId="04285961-8f1d-4dac-83a4-2cd896b4506a" providerId="ADAL" clId="{C835A4E2-C48D-4ED0-B193-BC4CFFE78900}" dt="2022-12-20T03:42:37.726" v="499" actId="20577"/>
          <ac:spMkLst>
            <pc:docMk/>
            <pc:sldMk cId="2729125179" sldId="1297"/>
            <ac:spMk id="3" creationId="{23EAC395-A4F0-735F-5719-157E868430E0}"/>
          </ac:spMkLst>
        </pc:spChg>
        <pc:picChg chg="mod">
          <ac:chgData name="Teoh Teik Toe" userId="04285961-8f1d-4dac-83a4-2cd896b4506a" providerId="ADAL" clId="{C835A4E2-C48D-4ED0-B193-BC4CFFE78900}" dt="2022-12-20T03:39:22.002" v="430" actId="14100"/>
          <ac:picMkLst>
            <pc:docMk/>
            <pc:sldMk cId="2729125179" sldId="1297"/>
            <ac:picMk id="5" creationId="{7945C0A7-4717-4E69-AB6A-A116045D61C3}"/>
          </ac:picMkLst>
        </pc:picChg>
      </pc:sldChg>
      <pc:sldChg chg="add">
        <pc:chgData name="Teoh Teik Toe" userId="04285961-8f1d-4dac-83a4-2cd896b4506a" providerId="ADAL" clId="{C835A4E2-C48D-4ED0-B193-BC4CFFE78900}" dt="2022-12-19T04:03:13.787" v="41"/>
        <pc:sldMkLst>
          <pc:docMk/>
          <pc:sldMk cId="804317780" sldId="1310"/>
        </pc:sldMkLst>
      </pc:sldChg>
      <pc:sldChg chg="del">
        <pc:chgData name="Teoh Teik Toe" userId="04285961-8f1d-4dac-83a4-2cd896b4506a" providerId="ADAL" clId="{C835A4E2-C48D-4ED0-B193-BC4CFFE78900}" dt="2022-12-19T04:03:03.920" v="40" actId="2696"/>
        <pc:sldMkLst>
          <pc:docMk/>
          <pc:sldMk cId="997080884" sldId="1310"/>
        </pc:sldMkLst>
      </pc:sldChg>
      <pc:sldChg chg="del">
        <pc:chgData name="Teoh Teik Toe" userId="04285961-8f1d-4dac-83a4-2cd896b4506a" providerId="ADAL" clId="{C835A4E2-C48D-4ED0-B193-BC4CFFE78900}" dt="2022-12-19T04:04:29.630" v="66" actId="47"/>
        <pc:sldMkLst>
          <pc:docMk/>
          <pc:sldMk cId="2362829302" sldId="1393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3099142122" sldId="1405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3360219491" sldId="1405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2028168365" sldId="1406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3767455623" sldId="1406"/>
        </pc:sldMkLst>
      </pc:sldChg>
      <pc:sldChg chg="del">
        <pc:chgData name="Teoh Teik Toe" userId="04285961-8f1d-4dac-83a4-2cd896b4506a" providerId="ADAL" clId="{C835A4E2-C48D-4ED0-B193-BC4CFFE78900}" dt="2022-12-19T04:05:55.481" v="69" actId="47"/>
        <pc:sldMkLst>
          <pc:docMk/>
          <pc:sldMk cId="3004311280" sldId="1412"/>
        </pc:sldMkLst>
      </pc:sldChg>
      <pc:sldChg chg="del">
        <pc:chgData name="Teoh Teik Toe" userId="04285961-8f1d-4dac-83a4-2cd896b4506a" providerId="ADAL" clId="{C835A4E2-C48D-4ED0-B193-BC4CFFE78900}" dt="2022-12-19T04:06:01.359" v="70" actId="47"/>
        <pc:sldMkLst>
          <pc:docMk/>
          <pc:sldMk cId="1008970480" sldId="1417"/>
        </pc:sldMkLst>
      </pc:sldChg>
      <pc:sldChg chg="del">
        <pc:chgData name="Teoh Teik Toe" userId="04285961-8f1d-4dac-83a4-2cd896b4506a" providerId="ADAL" clId="{C835A4E2-C48D-4ED0-B193-BC4CFFE78900}" dt="2022-12-19T04:01:34.885" v="1" actId="47"/>
        <pc:sldMkLst>
          <pc:docMk/>
          <pc:sldMk cId="2297760036" sldId="1427"/>
        </pc:sldMkLst>
      </pc:sldChg>
      <pc:sldChg chg="del">
        <pc:chgData name="Teoh Teik Toe" userId="04285961-8f1d-4dac-83a4-2cd896b4506a" providerId="ADAL" clId="{C835A4E2-C48D-4ED0-B193-BC4CFFE78900}" dt="2022-12-19T04:06:04.580" v="71" actId="47"/>
        <pc:sldMkLst>
          <pc:docMk/>
          <pc:sldMk cId="4012259011" sldId="1432"/>
        </pc:sldMkLst>
      </pc:sldChg>
      <pc:sldChg chg="del">
        <pc:chgData name="Teoh Teik Toe" userId="04285961-8f1d-4dac-83a4-2cd896b4506a" providerId="ADAL" clId="{C835A4E2-C48D-4ED0-B193-BC4CFFE78900}" dt="2022-12-19T04:06:05.471" v="72" actId="47"/>
        <pc:sldMkLst>
          <pc:docMk/>
          <pc:sldMk cId="3789832523" sldId="1433"/>
        </pc:sldMkLst>
      </pc:sldChg>
      <pc:sldChg chg="del">
        <pc:chgData name="Teoh Teik Toe" userId="04285961-8f1d-4dac-83a4-2cd896b4506a" providerId="ADAL" clId="{C835A4E2-C48D-4ED0-B193-BC4CFFE78900}" dt="2022-12-19T04:06:07.141" v="73" actId="47"/>
        <pc:sldMkLst>
          <pc:docMk/>
          <pc:sldMk cId="1705167149" sldId="1439"/>
        </pc:sldMkLst>
      </pc:sldChg>
      <pc:sldChg chg="del">
        <pc:chgData name="Teoh Teik Toe" userId="04285961-8f1d-4dac-83a4-2cd896b4506a" providerId="ADAL" clId="{C835A4E2-C48D-4ED0-B193-BC4CFFE78900}" dt="2022-12-19T04:06:07.869" v="74" actId="47"/>
        <pc:sldMkLst>
          <pc:docMk/>
          <pc:sldMk cId="580740884" sldId="1440"/>
        </pc:sldMkLst>
      </pc:sldChg>
      <pc:sldChg chg="del">
        <pc:chgData name="Teoh Teik Toe" userId="04285961-8f1d-4dac-83a4-2cd896b4506a" providerId="ADAL" clId="{C835A4E2-C48D-4ED0-B193-BC4CFFE78900}" dt="2022-12-19T04:04:14.227" v="62" actId="47"/>
        <pc:sldMkLst>
          <pc:docMk/>
          <pc:sldMk cId="1337191277" sldId="1444"/>
        </pc:sldMkLst>
      </pc:sldChg>
      <pc:sldChg chg="del">
        <pc:chgData name="Teoh Teik Toe" userId="04285961-8f1d-4dac-83a4-2cd896b4506a" providerId="ADAL" clId="{C835A4E2-C48D-4ED0-B193-BC4CFFE78900}" dt="2022-12-19T04:04:27.282" v="65" actId="47"/>
        <pc:sldMkLst>
          <pc:docMk/>
          <pc:sldMk cId="1572997997" sldId="1445"/>
        </pc:sldMkLst>
      </pc:sldChg>
      <pc:sldChg chg="del">
        <pc:chgData name="Teoh Teik Toe" userId="04285961-8f1d-4dac-83a4-2cd896b4506a" providerId="ADAL" clId="{C835A4E2-C48D-4ED0-B193-BC4CFFE78900}" dt="2022-12-19T04:04:16.143" v="63" actId="47"/>
        <pc:sldMkLst>
          <pc:docMk/>
          <pc:sldMk cId="1615631440" sldId="1446"/>
        </pc:sldMkLst>
      </pc:sldChg>
      <pc:sldChg chg="del">
        <pc:chgData name="Teoh Teik Toe" userId="04285961-8f1d-4dac-83a4-2cd896b4506a" providerId="ADAL" clId="{C835A4E2-C48D-4ED0-B193-BC4CFFE78900}" dt="2022-12-19T04:04:25.823" v="64" actId="47"/>
        <pc:sldMkLst>
          <pc:docMk/>
          <pc:sldMk cId="687692985" sldId="1448"/>
        </pc:sldMkLst>
      </pc:sldChg>
      <pc:sldChg chg="del">
        <pc:chgData name="Teoh Teik Toe" userId="04285961-8f1d-4dac-83a4-2cd896b4506a" providerId="ADAL" clId="{C835A4E2-C48D-4ED0-B193-BC4CFFE78900}" dt="2022-12-19T04:05:29.241" v="67" actId="47"/>
        <pc:sldMkLst>
          <pc:docMk/>
          <pc:sldMk cId="426505235" sldId="1554"/>
        </pc:sldMkLst>
      </pc:sldChg>
      <pc:sldChg chg="del">
        <pc:chgData name="Teoh Teik Toe" userId="04285961-8f1d-4dac-83a4-2cd896b4506a" providerId="ADAL" clId="{C835A4E2-C48D-4ED0-B193-BC4CFFE78900}" dt="2022-12-19T04:05:32.756" v="68" actId="47"/>
        <pc:sldMkLst>
          <pc:docMk/>
          <pc:sldMk cId="3825508832" sldId="1555"/>
        </pc:sldMkLst>
      </pc:sldChg>
      <pc:sldChg chg="add">
        <pc:chgData name="Teoh Teik Toe" userId="04285961-8f1d-4dac-83a4-2cd896b4506a" providerId="ADAL" clId="{C835A4E2-C48D-4ED0-B193-BC4CFFE78900}" dt="2022-12-19T04:25:01.476" v="354"/>
        <pc:sldMkLst>
          <pc:docMk/>
          <pc:sldMk cId="2327647942" sldId="1585"/>
        </pc:sldMkLst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2534261951" sldId="1585"/>
        </pc:sldMkLst>
      </pc:sldChg>
      <pc:sldChg chg="modSp add mod">
        <pc:chgData name="Teoh Teik Toe" userId="04285961-8f1d-4dac-83a4-2cd896b4506a" providerId="ADAL" clId="{C835A4E2-C48D-4ED0-B193-BC4CFFE78900}" dt="2022-12-19T04:25:12.842" v="367" actId="20577"/>
        <pc:sldMkLst>
          <pc:docMk/>
          <pc:sldMk cId="2395751294" sldId="1586"/>
        </pc:sldMkLst>
        <pc:spChg chg="mod">
          <ac:chgData name="Teoh Teik Toe" userId="04285961-8f1d-4dac-83a4-2cd896b4506a" providerId="ADAL" clId="{C835A4E2-C48D-4ED0-B193-BC4CFFE78900}" dt="2022-12-19T04:25:12.842" v="367" actId="20577"/>
          <ac:spMkLst>
            <pc:docMk/>
            <pc:sldMk cId="2395751294" sldId="1586"/>
            <ac:spMk id="2" creationId="{9C9A5E5D-F8CC-5874-B6AC-23B0231008B0}"/>
          </ac:spMkLst>
        </pc:spChg>
        <pc:spChg chg="mod">
          <ac:chgData name="Teoh Teik Toe" userId="04285961-8f1d-4dac-83a4-2cd896b4506a" providerId="ADAL" clId="{C835A4E2-C48D-4ED0-B193-BC4CFFE78900}" dt="2022-12-19T04:25:08.798" v="355" actId="1076"/>
          <ac:spMkLst>
            <pc:docMk/>
            <pc:sldMk cId="2395751294" sldId="1586"/>
            <ac:spMk id="4" creationId="{83A98420-8EB3-5DA0-4A4D-07F9EA0282E1}"/>
          </ac:spMkLst>
        </pc:spChg>
      </pc:sldChg>
      <pc:sldChg chg="del">
        <pc:chgData name="Teoh Teik Toe" userId="04285961-8f1d-4dac-83a4-2cd896b4506a" providerId="ADAL" clId="{C835A4E2-C48D-4ED0-B193-BC4CFFE78900}" dt="2022-12-19T04:24:51.727" v="353" actId="2696"/>
        <pc:sldMkLst>
          <pc:docMk/>
          <pc:sldMk cId="4287875106" sldId="1586"/>
        </pc:sldMkLst>
      </pc:sldChg>
      <pc:sldChg chg="del">
        <pc:chgData name="Teoh Teik Toe" userId="04285961-8f1d-4dac-83a4-2cd896b4506a" providerId="ADAL" clId="{C835A4E2-C48D-4ED0-B193-BC4CFFE78900}" dt="2022-12-19T04:11:14.692" v="136" actId="47"/>
        <pc:sldMkLst>
          <pc:docMk/>
          <pc:sldMk cId="615191809" sldId="1591"/>
        </pc:sldMkLst>
      </pc:sldChg>
      <pc:sldChg chg="del">
        <pc:chgData name="Teoh Teik Toe" userId="04285961-8f1d-4dac-83a4-2cd896b4506a" providerId="ADAL" clId="{C835A4E2-C48D-4ED0-B193-BC4CFFE78900}" dt="2022-12-19T04:11:14.692" v="136" actId="47"/>
        <pc:sldMkLst>
          <pc:docMk/>
          <pc:sldMk cId="1061447174" sldId="1592"/>
        </pc:sldMkLst>
      </pc:sldChg>
      <pc:sldChg chg="del">
        <pc:chgData name="Teoh Teik Toe" userId="04285961-8f1d-4dac-83a4-2cd896b4506a" providerId="ADAL" clId="{C835A4E2-C48D-4ED0-B193-BC4CFFE78900}" dt="2022-12-19T04:04:07.527" v="61" actId="47"/>
        <pc:sldMkLst>
          <pc:docMk/>
          <pc:sldMk cId="1552657299" sldId="1594"/>
        </pc:sldMkLst>
      </pc:sldChg>
      <pc:sldChg chg="del">
        <pc:chgData name="Teoh Teik Toe" userId="04285961-8f1d-4dac-83a4-2cd896b4506a" providerId="ADAL" clId="{C835A4E2-C48D-4ED0-B193-BC4CFFE78900}" dt="2022-12-19T04:04:02.657" v="60" actId="47"/>
        <pc:sldMkLst>
          <pc:docMk/>
          <pc:sldMk cId="2273855961" sldId="1595"/>
        </pc:sldMkLst>
      </pc:sldChg>
      <pc:sldChg chg="del">
        <pc:chgData name="Teoh Teik Toe" userId="04285961-8f1d-4dac-83a4-2cd896b4506a" providerId="ADAL" clId="{C835A4E2-C48D-4ED0-B193-BC4CFFE78900}" dt="2022-12-19T04:04:01.301" v="59" actId="47"/>
        <pc:sldMkLst>
          <pc:docMk/>
          <pc:sldMk cId="4224642891" sldId="1596"/>
        </pc:sldMkLst>
      </pc:sldChg>
      <pc:sldChg chg="del">
        <pc:chgData name="Teoh Teik Toe" userId="04285961-8f1d-4dac-83a4-2cd896b4506a" providerId="ADAL" clId="{C835A4E2-C48D-4ED0-B193-BC4CFFE78900}" dt="2022-12-19T04:04:00.493" v="58" actId="47"/>
        <pc:sldMkLst>
          <pc:docMk/>
          <pc:sldMk cId="899688145" sldId="1597"/>
        </pc:sldMkLst>
      </pc:sldChg>
      <pc:sldChg chg="del">
        <pc:chgData name="Teoh Teik Toe" userId="04285961-8f1d-4dac-83a4-2cd896b4506a" providerId="ADAL" clId="{C835A4E2-C48D-4ED0-B193-BC4CFFE78900}" dt="2022-12-19T04:03:59.717" v="57" actId="47"/>
        <pc:sldMkLst>
          <pc:docMk/>
          <pc:sldMk cId="22830648" sldId="1598"/>
        </pc:sldMkLst>
      </pc:sldChg>
      <pc:sldChg chg="del">
        <pc:chgData name="Teoh Teik Toe" userId="04285961-8f1d-4dac-83a4-2cd896b4506a" providerId="ADAL" clId="{C835A4E2-C48D-4ED0-B193-BC4CFFE78900}" dt="2022-12-19T04:03:58.986" v="56" actId="47"/>
        <pc:sldMkLst>
          <pc:docMk/>
          <pc:sldMk cId="634125398" sldId="1599"/>
        </pc:sldMkLst>
      </pc:sldChg>
      <pc:sldChg chg="del">
        <pc:chgData name="Teoh Teik Toe" userId="04285961-8f1d-4dac-83a4-2cd896b4506a" providerId="ADAL" clId="{C835A4E2-C48D-4ED0-B193-BC4CFFE78900}" dt="2022-12-19T04:03:58.084" v="55" actId="47"/>
        <pc:sldMkLst>
          <pc:docMk/>
          <pc:sldMk cId="3408075268" sldId="1600"/>
        </pc:sldMkLst>
      </pc:sldChg>
      <pc:sldChg chg="del">
        <pc:chgData name="Teoh Teik Toe" userId="04285961-8f1d-4dac-83a4-2cd896b4506a" providerId="ADAL" clId="{C835A4E2-C48D-4ED0-B193-BC4CFFE78900}" dt="2022-12-19T04:03:57.162" v="54" actId="47"/>
        <pc:sldMkLst>
          <pc:docMk/>
          <pc:sldMk cId="1346551981" sldId="1601"/>
        </pc:sldMkLst>
      </pc:sldChg>
      <pc:sldChg chg="del">
        <pc:chgData name="Teoh Teik Toe" userId="04285961-8f1d-4dac-83a4-2cd896b4506a" providerId="ADAL" clId="{C835A4E2-C48D-4ED0-B193-BC4CFFE78900}" dt="2022-12-19T04:03:55.978" v="53" actId="47"/>
        <pc:sldMkLst>
          <pc:docMk/>
          <pc:sldMk cId="2378068102" sldId="1602"/>
        </pc:sldMkLst>
      </pc:sldChg>
      <pc:sldChg chg="del">
        <pc:chgData name="Teoh Teik Toe" userId="04285961-8f1d-4dac-83a4-2cd896b4506a" providerId="ADAL" clId="{C835A4E2-C48D-4ED0-B193-BC4CFFE78900}" dt="2022-12-19T04:03:55.243" v="52" actId="47"/>
        <pc:sldMkLst>
          <pc:docMk/>
          <pc:sldMk cId="2889108554" sldId="1603"/>
        </pc:sldMkLst>
      </pc:sldChg>
      <pc:sldChg chg="del">
        <pc:chgData name="Teoh Teik Toe" userId="04285961-8f1d-4dac-83a4-2cd896b4506a" providerId="ADAL" clId="{C835A4E2-C48D-4ED0-B193-BC4CFFE78900}" dt="2022-12-19T04:03:54.861" v="51" actId="47"/>
        <pc:sldMkLst>
          <pc:docMk/>
          <pc:sldMk cId="2115731481" sldId="1604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470406018" sldId="1608"/>
        </pc:sldMkLst>
      </pc:sldChg>
      <pc:sldChg chg="del">
        <pc:chgData name="Teoh Teik Toe" userId="04285961-8f1d-4dac-83a4-2cd896b4506a" providerId="ADAL" clId="{C835A4E2-C48D-4ED0-B193-BC4CFFE78900}" dt="2022-12-19T04:12:00.593" v="138" actId="47"/>
        <pc:sldMkLst>
          <pc:docMk/>
          <pc:sldMk cId="1869175206" sldId="1611"/>
        </pc:sldMkLst>
      </pc:sldChg>
      <pc:sldChg chg="del">
        <pc:chgData name="Teoh Teik Toe" userId="04285961-8f1d-4dac-83a4-2cd896b4506a" providerId="ADAL" clId="{C835A4E2-C48D-4ED0-B193-BC4CFFE78900}" dt="2022-12-19T04:11:14.692" v="136" actId="47"/>
        <pc:sldMkLst>
          <pc:docMk/>
          <pc:sldMk cId="1613879059" sldId="1612"/>
        </pc:sldMkLst>
      </pc:sldChg>
      <pc:sldChg chg="modSp add mod">
        <pc:chgData name="Teoh Teik Toe" userId="04285961-8f1d-4dac-83a4-2cd896b4506a" providerId="ADAL" clId="{C835A4E2-C48D-4ED0-B193-BC4CFFE78900}" dt="2022-12-20T03:36:47.815" v="410" actId="20577"/>
        <pc:sldMkLst>
          <pc:docMk/>
          <pc:sldMk cId="1681554352" sldId="1614"/>
        </pc:sldMkLst>
        <pc:spChg chg="mod">
          <ac:chgData name="Teoh Teik Toe" userId="04285961-8f1d-4dac-83a4-2cd896b4506a" providerId="ADAL" clId="{C835A4E2-C48D-4ED0-B193-BC4CFFE78900}" dt="2022-12-20T03:36:47.815" v="410" actId="20577"/>
          <ac:spMkLst>
            <pc:docMk/>
            <pc:sldMk cId="1681554352" sldId="1614"/>
            <ac:spMk id="2" creationId="{7E5954F1-2FE7-D25C-47A3-3DCF6AED8FBA}"/>
          </ac:spMkLst>
        </pc:spChg>
      </pc:sldChg>
      <pc:sldChg chg="add">
        <pc:chgData name="Teoh Teik Toe" userId="04285961-8f1d-4dac-83a4-2cd896b4506a" providerId="ADAL" clId="{C835A4E2-C48D-4ED0-B193-BC4CFFE78900}" dt="2022-12-19T04:11:48.593" v="137"/>
        <pc:sldMkLst>
          <pc:docMk/>
          <pc:sldMk cId="2312471048" sldId="1615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2730525089" sldId="1616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3501961225" sldId="1617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229685962" sldId="1619"/>
        </pc:sldMkLst>
      </pc:sldChg>
      <pc:sldChg chg="del">
        <pc:chgData name="Teoh Teik Toe" userId="04285961-8f1d-4dac-83a4-2cd896b4506a" providerId="ADAL" clId="{C835A4E2-C48D-4ED0-B193-BC4CFFE78900}" dt="2022-12-19T04:03:53.067" v="50" actId="47"/>
        <pc:sldMkLst>
          <pc:docMk/>
          <pc:sldMk cId="2172711845" sldId="1620"/>
        </pc:sldMkLst>
      </pc:sldChg>
      <pc:sldChg chg="del">
        <pc:chgData name="Teoh Teik Toe" userId="04285961-8f1d-4dac-83a4-2cd896b4506a" providerId="ADAL" clId="{C835A4E2-C48D-4ED0-B193-BC4CFFE78900}" dt="2022-12-19T04:03:52.245" v="49" actId="47"/>
        <pc:sldMkLst>
          <pc:docMk/>
          <pc:sldMk cId="945355353" sldId="1621"/>
        </pc:sldMkLst>
      </pc:sldChg>
      <pc:sldChg chg="del">
        <pc:chgData name="Teoh Teik Toe" userId="04285961-8f1d-4dac-83a4-2cd896b4506a" providerId="ADAL" clId="{C835A4E2-C48D-4ED0-B193-BC4CFFE78900}" dt="2022-12-19T04:03:51.706" v="48" actId="47"/>
        <pc:sldMkLst>
          <pc:docMk/>
          <pc:sldMk cId="3375934155" sldId="1622"/>
        </pc:sldMkLst>
      </pc:sldChg>
      <pc:sldChg chg="del">
        <pc:chgData name="Teoh Teik Toe" userId="04285961-8f1d-4dac-83a4-2cd896b4506a" providerId="ADAL" clId="{C835A4E2-C48D-4ED0-B193-BC4CFFE78900}" dt="2022-12-19T04:03:51.093" v="47" actId="47"/>
        <pc:sldMkLst>
          <pc:docMk/>
          <pc:sldMk cId="1017987765" sldId="1623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1341819203" sldId="1624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3674006677" sldId="1625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767195611" sldId="1626"/>
        </pc:sldMkLst>
      </pc:sldChg>
      <pc:sldChg chg="del">
        <pc:chgData name="Teoh Teik Toe" userId="04285961-8f1d-4dac-83a4-2cd896b4506a" providerId="ADAL" clId="{C835A4E2-C48D-4ED0-B193-BC4CFFE78900}" dt="2022-12-19T04:03:49.352" v="43" actId="47"/>
        <pc:sldMkLst>
          <pc:docMk/>
          <pc:sldMk cId="905056035" sldId="1627"/>
        </pc:sldMkLst>
      </pc:sldChg>
      <pc:sldChg chg="del">
        <pc:chgData name="Teoh Teik Toe" userId="04285961-8f1d-4dac-83a4-2cd896b4506a" providerId="ADAL" clId="{C835A4E2-C48D-4ED0-B193-BC4CFFE78900}" dt="2022-12-19T04:03:49.854" v="44" actId="47"/>
        <pc:sldMkLst>
          <pc:docMk/>
          <pc:sldMk cId="3050283955" sldId="1628"/>
        </pc:sldMkLst>
      </pc:sldChg>
      <pc:sldChg chg="modSp add mod">
        <pc:chgData name="Teoh Teik Toe" userId="04285961-8f1d-4dac-83a4-2cd896b4506a" providerId="ADAL" clId="{C835A4E2-C48D-4ED0-B193-BC4CFFE78900}" dt="2022-12-19T04:07:19.881" v="109" actId="20577"/>
        <pc:sldMkLst>
          <pc:docMk/>
          <pc:sldMk cId="4103466331" sldId="1629"/>
        </pc:sldMkLst>
        <pc:spChg chg="mod">
          <ac:chgData name="Teoh Teik Toe" userId="04285961-8f1d-4dac-83a4-2cd896b4506a" providerId="ADAL" clId="{C835A4E2-C48D-4ED0-B193-BC4CFFE78900}" dt="2022-12-19T04:07:19.881" v="109" actId="20577"/>
          <ac:spMkLst>
            <pc:docMk/>
            <pc:sldMk cId="4103466331" sldId="1629"/>
            <ac:spMk id="2" creationId="{EDF55D1F-DB02-1E5C-21D5-C0DAFD507165}"/>
          </ac:spMkLst>
        </pc:spChg>
      </pc:sldChg>
      <pc:sldChg chg="del">
        <pc:chgData name="Teoh Teik Toe" userId="04285961-8f1d-4dac-83a4-2cd896b4506a" providerId="ADAL" clId="{C835A4E2-C48D-4ED0-B193-BC4CFFE78900}" dt="2022-12-19T04:03:50.386" v="45" actId="47"/>
        <pc:sldMkLst>
          <pc:docMk/>
          <pc:sldMk cId="4243480958" sldId="1629"/>
        </pc:sldMkLst>
      </pc:sldChg>
      <pc:sldChg chg="del">
        <pc:chgData name="Teoh Teik Toe" userId="04285961-8f1d-4dac-83a4-2cd896b4506a" providerId="ADAL" clId="{C835A4E2-C48D-4ED0-B193-BC4CFFE78900}" dt="2022-12-19T04:03:50.739" v="46" actId="47"/>
        <pc:sldMkLst>
          <pc:docMk/>
          <pc:sldMk cId="3070255402" sldId="1630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2641976700" sldId="1631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2599090388" sldId="1632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1489508280" sldId="1633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4208745677" sldId="1634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2836951911" sldId="1635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1140197924" sldId="1636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3709009789" sldId="1637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265576686" sldId="1638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1885425510" sldId="1639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1862380684" sldId="1640"/>
        </pc:sldMkLst>
      </pc:sldChg>
      <pc:sldChg chg="add">
        <pc:chgData name="Teoh Teik Toe" userId="04285961-8f1d-4dac-83a4-2cd896b4506a" providerId="ADAL" clId="{C835A4E2-C48D-4ED0-B193-BC4CFFE78900}" dt="2022-12-19T04:03:42.273" v="42"/>
        <pc:sldMkLst>
          <pc:docMk/>
          <pc:sldMk cId="4178236190" sldId="1641"/>
        </pc:sldMkLst>
      </pc:sldChg>
      <pc:sldChg chg="addSp delSp modSp add mod">
        <pc:chgData name="Teoh Teik Toe" userId="04285961-8f1d-4dac-83a4-2cd896b4506a" providerId="ADAL" clId="{C835A4E2-C48D-4ED0-B193-BC4CFFE78900}" dt="2022-12-19T04:06:48.619" v="87" actId="1076"/>
        <pc:sldMkLst>
          <pc:docMk/>
          <pc:sldMk cId="1397271078" sldId="1642"/>
        </pc:sldMkLst>
        <pc:spChg chg="mod">
          <ac:chgData name="Teoh Teik Toe" userId="04285961-8f1d-4dac-83a4-2cd896b4506a" providerId="ADAL" clId="{C835A4E2-C48D-4ED0-B193-BC4CFFE78900}" dt="2022-12-19T04:06:48.619" v="87" actId="1076"/>
          <ac:spMkLst>
            <pc:docMk/>
            <pc:sldMk cId="1397271078" sldId="1642"/>
            <ac:spMk id="2" creationId="{0039ACF6-C1E2-4C2E-B435-053F8614C4E1}"/>
          </ac:spMkLst>
        </pc:spChg>
        <pc:spChg chg="del">
          <ac:chgData name="Teoh Teik Toe" userId="04285961-8f1d-4dac-83a4-2cd896b4506a" providerId="ADAL" clId="{C835A4E2-C48D-4ED0-B193-BC4CFFE78900}" dt="2022-12-19T04:06:37.253" v="76" actId="21"/>
          <ac:spMkLst>
            <pc:docMk/>
            <pc:sldMk cId="1397271078" sldId="1642"/>
            <ac:spMk id="3" creationId="{13B73C31-5D45-4C8B-9EF8-78BD4CD1A670}"/>
          </ac:spMkLst>
        </pc:spChg>
        <pc:spChg chg="add del mod">
          <ac:chgData name="Teoh Teik Toe" userId="04285961-8f1d-4dac-83a4-2cd896b4506a" providerId="ADAL" clId="{C835A4E2-C48D-4ED0-B193-BC4CFFE78900}" dt="2022-12-19T04:06:45.151" v="86" actId="478"/>
          <ac:spMkLst>
            <pc:docMk/>
            <pc:sldMk cId="1397271078" sldId="1642"/>
            <ac:spMk id="5" creationId="{5C543484-0CCD-E038-B788-271940F7BC4A}"/>
          </ac:spMkLst>
        </pc:spChg>
      </pc:sldChg>
      <pc:sldChg chg="add">
        <pc:chgData name="Teoh Teik Toe" userId="04285961-8f1d-4dac-83a4-2cd896b4506a" providerId="ADAL" clId="{C835A4E2-C48D-4ED0-B193-BC4CFFE78900}" dt="2022-12-19T04:11:48.593" v="137"/>
        <pc:sldMkLst>
          <pc:docMk/>
          <pc:sldMk cId="4080331505" sldId="1643"/>
        </pc:sldMkLst>
      </pc:sldChg>
      <pc:sldChg chg="addSp modSp new mod">
        <pc:chgData name="Teoh Teik Toe" userId="04285961-8f1d-4dac-83a4-2cd896b4506a" providerId="ADAL" clId="{C835A4E2-C48D-4ED0-B193-BC4CFFE78900}" dt="2022-12-19T04:17:03.662" v="295" actId="1076"/>
        <pc:sldMkLst>
          <pc:docMk/>
          <pc:sldMk cId="2797741202" sldId="1644"/>
        </pc:sldMkLst>
        <pc:spChg chg="mod">
          <ac:chgData name="Teoh Teik Toe" userId="04285961-8f1d-4dac-83a4-2cd896b4506a" providerId="ADAL" clId="{C835A4E2-C48D-4ED0-B193-BC4CFFE78900}" dt="2022-12-19T04:12:43.428" v="162" actId="20577"/>
          <ac:spMkLst>
            <pc:docMk/>
            <pc:sldMk cId="2797741202" sldId="1644"/>
            <ac:spMk id="2" creationId="{29C21A64-A0E2-1FE5-8AD2-DCF034DAD094}"/>
          </ac:spMkLst>
        </pc:spChg>
        <pc:spChg chg="mod">
          <ac:chgData name="Teoh Teik Toe" userId="04285961-8f1d-4dac-83a4-2cd896b4506a" providerId="ADAL" clId="{C835A4E2-C48D-4ED0-B193-BC4CFFE78900}" dt="2022-12-19T04:15:24.031" v="289" actId="20577"/>
          <ac:spMkLst>
            <pc:docMk/>
            <pc:sldMk cId="2797741202" sldId="1644"/>
            <ac:spMk id="3" creationId="{10E081AA-2573-E297-5673-6305F555C7A0}"/>
          </ac:spMkLst>
        </pc:spChg>
        <pc:picChg chg="add mod">
          <ac:chgData name="Teoh Teik Toe" userId="04285961-8f1d-4dac-83a4-2cd896b4506a" providerId="ADAL" clId="{C835A4E2-C48D-4ED0-B193-BC4CFFE78900}" dt="2022-12-19T04:16:17.055" v="292" actId="14100"/>
          <ac:picMkLst>
            <pc:docMk/>
            <pc:sldMk cId="2797741202" sldId="1644"/>
            <ac:picMk id="1026" creationId="{A868DB91-63AB-71AA-A6B0-B22B3D780D51}"/>
          </ac:picMkLst>
        </pc:picChg>
        <pc:picChg chg="add mod">
          <ac:chgData name="Teoh Teik Toe" userId="04285961-8f1d-4dac-83a4-2cd896b4506a" providerId="ADAL" clId="{C835A4E2-C48D-4ED0-B193-BC4CFFE78900}" dt="2022-12-19T04:17:03.662" v="295" actId="1076"/>
          <ac:picMkLst>
            <pc:docMk/>
            <pc:sldMk cId="2797741202" sldId="1644"/>
            <ac:picMk id="1028" creationId="{EA2D8874-5EB2-87A9-B158-3DCA15A73585}"/>
          </ac:picMkLst>
        </pc:picChg>
      </pc:sldChg>
      <pc:sldChg chg="add">
        <pc:chgData name="Teoh Teik Toe" userId="04285961-8f1d-4dac-83a4-2cd896b4506a" providerId="ADAL" clId="{C835A4E2-C48D-4ED0-B193-BC4CFFE78900}" dt="2022-12-19T04:13:07.526" v="163"/>
        <pc:sldMkLst>
          <pc:docMk/>
          <pc:sldMk cId="374748343" sldId="1645"/>
        </pc:sldMkLst>
      </pc:sldChg>
      <pc:sldChg chg="addSp delSp modSp new mod">
        <pc:chgData name="Teoh Teik Toe" userId="04285961-8f1d-4dac-83a4-2cd896b4506a" providerId="ADAL" clId="{C835A4E2-C48D-4ED0-B193-BC4CFFE78900}" dt="2022-12-19T04:19:41.697" v="303" actId="1076"/>
        <pc:sldMkLst>
          <pc:docMk/>
          <pc:sldMk cId="2459627436" sldId="1646"/>
        </pc:sldMkLst>
        <pc:spChg chg="mod">
          <ac:chgData name="Teoh Teik Toe" userId="04285961-8f1d-4dac-83a4-2cd896b4506a" providerId="ADAL" clId="{C835A4E2-C48D-4ED0-B193-BC4CFFE78900}" dt="2022-12-19T04:13:26.978" v="193" actId="20577"/>
          <ac:spMkLst>
            <pc:docMk/>
            <pc:sldMk cId="2459627436" sldId="1646"/>
            <ac:spMk id="2" creationId="{1A9E61B0-1937-5FAD-32CB-4D695B5E4C74}"/>
          </ac:spMkLst>
        </pc:spChg>
        <pc:spChg chg="del">
          <ac:chgData name="Teoh Teik Toe" userId="04285961-8f1d-4dac-83a4-2cd896b4506a" providerId="ADAL" clId="{C835A4E2-C48D-4ED0-B193-BC4CFFE78900}" dt="2022-12-19T04:18:10.304" v="299" actId="478"/>
          <ac:spMkLst>
            <pc:docMk/>
            <pc:sldMk cId="2459627436" sldId="1646"/>
            <ac:spMk id="3" creationId="{2309DE26-2295-0E2D-F3E2-5A3CF79DAED2}"/>
          </ac:spMkLst>
        </pc:spChg>
        <pc:picChg chg="add del mod">
          <ac:chgData name="Teoh Teik Toe" userId="04285961-8f1d-4dac-83a4-2cd896b4506a" providerId="ADAL" clId="{C835A4E2-C48D-4ED0-B193-BC4CFFE78900}" dt="2022-12-19T04:19:40.014" v="302" actId="478"/>
          <ac:picMkLst>
            <pc:docMk/>
            <pc:sldMk cId="2459627436" sldId="1646"/>
            <ac:picMk id="3074" creationId="{997A2C5B-0DE0-2D5D-A5F4-CDF659D19FAC}"/>
          </ac:picMkLst>
        </pc:picChg>
        <pc:picChg chg="add mod">
          <ac:chgData name="Teoh Teik Toe" userId="04285961-8f1d-4dac-83a4-2cd896b4506a" providerId="ADAL" clId="{C835A4E2-C48D-4ED0-B193-BC4CFFE78900}" dt="2022-12-19T04:19:41.697" v="303" actId="1076"/>
          <ac:picMkLst>
            <pc:docMk/>
            <pc:sldMk cId="2459627436" sldId="1646"/>
            <ac:picMk id="3076" creationId="{78D44B34-D508-2654-6DF1-4C0B941DD984}"/>
          </ac:picMkLst>
        </pc:picChg>
      </pc:sldChg>
      <pc:sldChg chg="addSp delSp modSp new mod">
        <pc:chgData name="Teoh Teik Toe" userId="04285961-8f1d-4dac-83a4-2cd896b4506a" providerId="ADAL" clId="{C835A4E2-C48D-4ED0-B193-BC4CFFE78900}" dt="2022-12-19T04:21:57.703" v="328" actId="255"/>
        <pc:sldMkLst>
          <pc:docMk/>
          <pc:sldMk cId="1828779229" sldId="1647"/>
        </pc:sldMkLst>
        <pc:spChg chg="mod">
          <ac:chgData name="Teoh Teik Toe" userId="04285961-8f1d-4dac-83a4-2cd896b4506a" providerId="ADAL" clId="{C835A4E2-C48D-4ED0-B193-BC4CFFE78900}" dt="2022-12-19T04:13:36.074" v="213" actId="20577"/>
          <ac:spMkLst>
            <pc:docMk/>
            <pc:sldMk cId="1828779229" sldId="1647"/>
            <ac:spMk id="2" creationId="{42AB32E4-7DAE-BD5F-75BA-7B51FCD45C00}"/>
          </ac:spMkLst>
        </pc:spChg>
        <pc:spChg chg="del">
          <ac:chgData name="Teoh Teik Toe" userId="04285961-8f1d-4dac-83a4-2cd896b4506a" providerId="ADAL" clId="{C835A4E2-C48D-4ED0-B193-BC4CFFE78900}" dt="2022-12-19T04:19:49.764" v="304" actId="478"/>
          <ac:spMkLst>
            <pc:docMk/>
            <pc:sldMk cId="1828779229" sldId="1647"/>
            <ac:spMk id="3" creationId="{892CDE54-407C-8CF3-B00F-A9EC31F9714A}"/>
          </ac:spMkLst>
        </pc:spChg>
        <pc:spChg chg="add mod">
          <ac:chgData name="Teoh Teik Toe" userId="04285961-8f1d-4dac-83a4-2cd896b4506a" providerId="ADAL" clId="{C835A4E2-C48D-4ED0-B193-BC4CFFE78900}" dt="2022-12-19T04:21:57.703" v="328" actId="255"/>
          <ac:spMkLst>
            <pc:docMk/>
            <pc:sldMk cId="1828779229" sldId="1647"/>
            <ac:spMk id="5" creationId="{F81EAF95-3EB6-90C1-7478-AE08AD1AEE49}"/>
          </ac:spMkLst>
        </pc:spChg>
      </pc:sldChg>
    </pc:docChg>
  </pc:docChgLst>
  <pc:docChgLst>
    <pc:chgData name="Teoh Teik Toe" userId="04285961-8f1d-4dac-83a4-2cd896b4506a" providerId="ADAL" clId="{B90293D9-C931-41D7-902D-B1D9720E35B6}"/>
    <pc:docChg chg="undo custSel addSld delSld modSld">
      <pc:chgData name="Teoh Teik Toe" userId="04285961-8f1d-4dac-83a4-2cd896b4506a" providerId="ADAL" clId="{B90293D9-C931-41D7-902D-B1D9720E35B6}" dt="2022-11-09T10:10:16.693" v="27" actId="1076"/>
      <pc:docMkLst>
        <pc:docMk/>
      </pc:docMkLst>
      <pc:sldChg chg="modSp mod">
        <pc:chgData name="Teoh Teik Toe" userId="04285961-8f1d-4dac-83a4-2cd896b4506a" providerId="ADAL" clId="{B90293D9-C931-41D7-902D-B1D9720E35B6}" dt="2022-10-27T02:08:35.470" v="12" actId="20577"/>
        <pc:sldMkLst>
          <pc:docMk/>
          <pc:sldMk cId="830878335" sldId="1593"/>
        </pc:sldMkLst>
        <pc:spChg chg="mod">
          <ac:chgData name="Teoh Teik Toe" userId="04285961-8f1d-4dac-83a4-2cd896b4506a" providerId="ADAL" clId="{B90293D9-C931-41D7-902D-B1D9720E35B6}" dt="2022-10-27T02:08:35.470" v="12" actId="20577"/>
          <ac:spMkLst>
            <pc:docMk/>
            <pc:sldMk cId="830878335" sldId="1593"/>
            <ac:spMk id="3" creationId="{7AD62E0E-5A0C-402B-B4E4-A2D920A65E83}"/>
          </ac:spMkLst>
        </pc:spChg>
      </pc:sldChg>
      <pc:sldChg chg="del">
        <pc:chgData name="Teoh Teik Toe" userId="04285961-8f1d-4dac-83a4-2cd896b4506a" providerId="ADAL" clId="{B90293D9-C931-41D7-902D-B1D9720E35B6}" dt="2022-11-02T01:47:39.265" v="23" actId="47"/>
        <pc:sldMkLst>
          <pc:docMk/>
          <pc:sldMk cId="838680162" sldId="1605"/>
        </pc:sldMkLst>
      </pc:sldChg>
      <pc:sldChg chg="addSp delSp modSp del">
        <pc:chgData name="Teoh Teik Toe" userId="04285961-8f1d-4dac-83a4-2cd896b4506a" providerId="ADAL" clId="{B90293D9-C931-41D7-902D-B1D9720E35B6}" dt="2022-11-02T01:47:38.114" v="22" actId="47"/>
        <pc:sldMkLst>
          <pc:docMk/>
          <pc:sldMk cId="1570905689" sldId="1606"/>
        </pc:sldMkLst>
        <pc:spChg chg="add del mod">
          <ac:chgData name="Teoh Teik Toe" userId="04285961-8f1d-4dac-83a4-2cd896b4506a" providerId="ADAL" clId="{B90293D9-C931-41D7-902D-B1D9720E35B6}" dt="2022-11-02T01:45:43.708" v="16"/>
          <ac:spMkLst>
            <pc:docMk/>
            <pc:sldMk cId="1570905689" sldId="1606"/>
            <ac:spMk id="5" creationId="{E91865CD-A68D-D458-DB45-0C2A494F380B}"/>
          </ac:spMkLst>
        </pc:spChg>
      </pc:sldChg>
      <pc:sldChg chg="del">
        <pc:chgData name="Teoh Teik Toe" userId="04285961-8f1d-4dac-83a4-2cd896b4506a" providerId="ADAL" clId="{B90293D9-C931-41D7-902D-B1D9720E35B6}" dt="2022-11-02T01:47:37.194" v="21" actId="47"/>
        <pc:sldMkLst>
          <pc:docMk/>
          <pc:sldMk cId="2283169874" sldId="1607"/>
        </pc:sldMkLst>
      </pc:sldChg>
      <pc:sldChg chg="del">
        <pc:chgData name="Teoh Teik Toe" userId="04285961-8f1d-4dac-83a4-2cd896b4506a" providerId="ADAL" clId="{B90293D9-C931-41D7-902D-B1D9720E35B6}" dt="2022-11-02T01:47:36.426" v="20" actId="47"/>
        <pc:sldMkLst>
          <pc:docMk/>
          <pc:sldMk cId="4015606382" sldId="1608"/>
        </pc:sldMkLst>
      </pc:sldChg>
      <pc:sldChg chg="addSp modSp del mod">
        <pc:chgData name="Teoh Teik Toe" userId="04285961-8f1d-4dac-83a4-2cd896b4506a" providerId="ADAL" clId="{B90293D9-C931-41D7-902D-B1D9720E35B6}" dt="2022-11-02T01:47:36.060" v="19" actId="47"/>
        <pc:sldMkLst>
          <pc:docMk/>
          <pc:sldMk cId="3610860739" sldId="1609"/>
        </pc:sldMkLst>
        <pc:spChg chg="add mod">
          <ac:chgData name="Teoh Teik Toe" userId="04285961-8f1d-4dac-83a4-2cd896b4506a" providerId="ADAL" clId="{B90293D9-C931-41D7-902D-B1D9720E35B6}" dt="2022-10-28T01:34:06.926" v="14" actId="1076"/>
          <ac:spMkLst>
            <pc:docMk/>
            <pc:sldMk cId="3610860739" sldId="1609"/>
            <ac:spMk id="4" creationId="{6EEA7F05-E2D6-14A3-0A31-D3BFF1ECF6D9}"/>
          </ac:spMkLst>
        </pc:spChg>
      </pc:sldChg>
      <pc:sldChg chg="del">
        <pc:chgData name="Teoh Teik Toe" userId="04285961-8f1d-4dac-83a4-2cd896b4506a" providerId="ADAL" clId="{B90293D9-C931-41D7-902D-B1D9720E35B6}" dt="2022-11-02T01:47:35.503" v="18" actId="47"/>
        <pc:sldMkLst>
          <pc:docMk/>
          <pc:sldMk cId="3451023635" sldId="1610"/>
        </pc:sldMkLst>
      </pc:sldChg>
      <pc:sldChg chg="add">
        <pc:chgData name="Teoh Teik Toe" userId="04285961-8f1d-4dac-83a4-2cd896b4506a" providerId="ADAL" clId="{B90293D9-C931-41D7-902D-B1D9720E35B6}" dt="2022-11-02T01:47:29.148" v="17"/>
        <pc:sldMkLst>
          <pc:docMk/>
          <pc:sldMk cId="547500437" sldId="1613"/>
        </pc:sldMkLst>
      </pc:sldChg>
      <pc:sldChg chg="add">
        <pc:chgData name="Teoh Teik Toe" userId="04285961-8f1d-4dac-83a4-2cd896b4506a" providerId="ADAL" clId="{B90293D9-C931-41D7-902D-B1D9720E35B6}" dt="2022-11-02T01:47:29.148" v="17"/>
        <pc:sldMkLst>
          <pc:docMk/>
          <pc:sldMk cId="3199623153" sldId="1614"/>
        </pc:sldMkLst>
      </pc:sldChg>
      <pc:sldChg chg="add">
        <pc:chgData name="Teoh Teik Toe" userId="04285961-8f1d-4dac-83a4-2cd896b4506a" providerId="ADAL" clId="{B90293D9-C931-41D7-902D-B1D9720E35B6}" dt="2022-11-02T01:47:29.148" v="17"/>
        <pc:sldMkLst>
          <pc:docMk/>
          <pc:sldMk cId="1476129678" sldId="1615"/>
        </pc:sldMkLst>
      </pc:sldChg>
      <pc:sldChg chg="add">
        <pc:chgData name="Teoh Teik Toe" userId="04285961-8f1d-4dac-83a4-2cd896b4506a" providerId="ADAL" clId="{B90293D9-C931-41D7-902D-B1D9720E35B6}" dt="2022-11-02T01:47:29.148" v="17"/>
        <pc:sldMkLst>
          <pc:docMk/>
          <pc:sldMk cId="1482240251" sldId="1616"/>
        </pc:sldMkLst>
      </pc:sldChg>
      <pc:sldChg chg="add">
        <pc:chgData name="Teoh Teik Toe" userId="04285961-8f1d-4dac-83a4-2cd896b4506a" providerId="ADAL" clId="{B90293D9-C931-41D7-902D-B1D9720E35B6}" dt="2022-11-02T01:47:29.148" v="17"/>
        <pc:sldMkLst>
          <pc:docMk/>
          <pc:sldMk cId="59615383" sldId="1617"/>
        </pc:sldMkLst>
      </pc:sldChg>
      <pc:sldChg chg="add">
        <pc:chgData name="Teoh Teik Toe" userId="04285961-8f1d-4dac-83a4-2cd896b4506a" providerId="ADAL" clId="{B90293D9-C931-41D7-902D-B1D9720E35B6}" dt="2022-11-02T01:47:29.148" v="17"/>
        <pc:sldMkLst>
          <pc:docMk/>
          <pc:sldMk cId="1329988322" sldId="1618"/>
        </pc:sldMkLst>
      </pc:sldChg>
      <pc:sldChg chg="add">
        <pc:chgData name="Teoh Teik Toe" userId="04285961-8f1d-4dac-83a4-2cd896b4506a" providerId="ADAL" clId="{B90293D9-C931-41D7-902D-B1D9720E35B6}" dt="2022-11-02T01:47:29.148" v="17"/>
        <pc:sldMkLst>
          <pc:docMk/>
          <pc:sldMk cId="3021120890" sldId="1619"/>
        </pc:sldMkLst>
      </pc:sldChg>
      <pc:sldChg chg="del">
        <pc:chgData name="Teoh Teik Toe" userId="04285961-8f1d-4dac-83a4-2cd896b4506a" providerId="ADAL" clId="{B90293D9-C931-41D7-902D-B1D9720E35B6}" dt="2022-11-09T10:10:09.072" v="26" actId="47"/>
        <pc:sldMkLst>
          <pc:docMk/>
          <pc:sldMk cId="2765423107" sldId="1624"/>
        </pc:sldMkLst>
      </pc:sldChg>
      <pc:sldChg chg="del">
        <pc:chgData name="Teoh Teik Toe" userId="04285961-8f1d-4dac-83a4-2cd896b4506a" providerId="ADAL" clId="{B90293D9-C931-41D7-902D-B1D9720E35B6}" dt="2022-11-09T10:10:07.020" v="25" actId="47"/>
        <pc:sldMkLst>
          <pc:docMk/>
          <pc:sldMk cId="45752651" sldId="1625"/>
        </pc:sldMkLst>
      </pc:sldChg>
      <pc:sldChg chg="del">
        <pc:chgData name="Teoh Teik Toe" userId="04285961-8f1d-4dac-83a4-2cd896b4506a" providerId="ADAL" clId="{B90293D9-C931-41D7-902D-B1D9720E35B6}" dt="2022-11-09T10:10:06.456" v="24" actId="47"/>
        <pc:sldMkLst>
          <pc:docMk/>
          <pc:sldMk cId="285277692" sldId="1626"/>
        </pc:sldMkLst>
      </pc:sldChg>
      <pc:sldChg chg="modSp mod">
        <pc:chgData name="Teoh Teik Toe" userId="04285961-8f1d-4dac-83a4-2cd896b4506a" providerId="ADAL" clId="{B90293D9-C931-41D7-902D-B1D9720E35B6}" dt="2022-11-09T10:10:16.693" v="27" actId="1076"/>
        <pc:sldMkLst>
          <pc:docMk/>
          <pc:sldMk cId="3070255402" sldId="1630"/>
        </pc:sldMkLst>
        <pc:spChg chg="mod">
          <ac:chgData name="Teoh Teik Toe" userId="04285961-8f1d-4dac-83a4-2cd896b4506a" providerId="ADAL" clId="{B90293D9-C931-41D7-902D-B1D9720E35B6}" dt="2022-11-09T10:10:16.693" v="27" actId="1076"/>
          <ac:spMkLst>
            <pc:docMk/>
            <pc:sldMk cId="3070255402" sldId="1630"/>
            <ac:spMk id="6" creationId="{566284DD-901F-BAA7-36A9-4176C3909CDD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301762BC-B04A-262E-E907-EA5F5DD64C60}"/>
    <pc:docChg chg="addSld delSld">
      <pc:chgData name="Teoh Teik Toe" userId="S::teohteiktoe@tssglobalsingapore.onmicrosoft.com::04285961-8f1d-4dac-83a4-2cd896b4506a" providerId="AD" clId="Web-{301762BC-B04A-262E-E907-EA5F5DD64C60}" dt="2022-11-06T05:18:16.547" v="14"/>
      <pc:docMkLst>
        <pc:docMk/>
      </pc:docMkLst>
      <pc:sldChg chg="del">
        <pc:chgData name="Teoh Teik Toe" userId="S::teohteiktoe@tssglobalsingapore.onmicrosoft.com::04285961-8f1d-4dac-83a4-2cd896b4506a" providerId="AD" clId="Web-{301762BC-B04A-262E-E907-EA5F5DD64C60}" dt="2022-11-06T05:18:12.547" v="8"/>
        <pc:sldMkLst>
          <pc:docMk/>
          <pc:sldMk cId="547500437" sldId="1613"/>
        </pc:sldMkLst>
      </pc:sldChg>
      <pc:sldChg chg="del">
        <pc:chgData name="Teoh Teik Toe" userId="S::teohteiktoe@tssglobalsingapore.onmicrosoft.com::04285961-8f1d-4dac-83a4-2cd896b4506a" providerId="AD" clId="Web-{301762BC-B04A-262E-E907-EA5F5DD64C60}" dt="2022-11-06T05:18:13.375" v="9"/>
        <pc:sldMkLst>
          <pc:docMk/>
          <pc:sldMk cId="3199623153" sldId="1614"/>
        </pc:sldMkLst>
      </pc:sldChg>
      <pc:sldChg chg="del">
        <pc:chgData name="Teoh Teik Toe" userId="S::teohteiktoe@tssglobalsingapore.onmicrosoft.com::04285961-8f1d-4dac-83a4-2cd896b4506a" providerId="AD" clId="Web-{301762BC-B04A-262E-E907-EA5F5DD64C60}" dt="2022-11-06T05:18:14.063" v="10"/>
        <pc:sldMkLst>
          <pc:docMk/>
          <pc:sldMk cId="1476129678" sldId="1615"/>
        </pc:sldMkLst>
      </pc:sldChg>
      <pc:sldChg chg="del">
        <pc:chgData name="Teoh Teik Toe" userId="S::teohteiktoe@tssglobalsingapore.onmicrosoft.com::04285961-8f1d-4dac-83a4-2cd896b4506a" providerId="AD" clId="Web-{301762BC-B04A-262E-E907-EA5F5DD64C60}" dt="2022-11-06T05:18:14.422" v="11"/>
        <pc:sldMkLst>
          <pc:docMk/>
          <pc:sldMk cId="1482240251" sldId="1616"/>
        </pc:sldMkLst>
      </pc:sldChg>
      <pc:sldChg chg="del">
        <pc:chgData name="Teoh Teik Toe" userId="S::teohteiktoe@tssglobalsingapore.onmicrosoft.com::04285961-8f1d-4dac-83a4-2cd896b4506a" providerId="AD" clId="Web-{301762BC-B04A-262E-E907-EA5F5DD64C60}" dt="2022-11-06T05:18:14.985" v="12"/>
        <pc:sldMkLst>
          <pc:docMk/>
          <pc:sldMk cId="59615383" sldId="1617"/>
        </pc:sldMkLst>
      </pc:sldChg>
      <pc:sldChg chg="del">
        <pc:chgData name="Teoh Teik Toe" userId="S::teohteiktoe@tssglobalsingapore.onmicrosoft.com::04285961-8f1d-4dac-83a4-2cd896b4506a" providerId="AD" clId="Web-{301762BC-B04A-262E-E907-EA5F5DD64C60}" dt="2022-11-06T05:18:15.688" v="13"/>
        <pc:sldMkLst>
          <pc:docMk/>
          <pc:sldMk cId="1329988322" sldId="1618"/>
        </pc:sldMkLst>
      </pc:sldChg>
      <pc:sldChg chg="del">
        <pc:chgData name="Teoh Teik Toe" userId="S::teohteiktoe@tssglobalsingapore.onmicrosoft.com::04285961-8f1d-4dac-83a4-2cd896b4506a" providerId="AD" clId="Web-{301762BC-B04A-262E-E907-EA5F5DD64C60}" dt="2022-11-06T05:18:16.547" v="14"/>
        <pc:sldMkLst>
          <pc:docMk/>
          <pc:sldMk cId="3021120890" sldId="1619"/>
        </pc:sldMkLst>
      </pc:sldChg>
      <pc:sldChg chg="add">
        <pc:chgData name="Teoh Teik Toe" userId="S::teohteiktoe@tssglobalsingapore.onmicrosoft.com::04285961-8f1d-4dac-83a4-2cd896b4506a" providerId="AD" clId="Web-{301762BC-B04A-262E-E907-EA5F5DD64C60}" dt="2022-11-06T05:17:50.578" v="0"/>
        <pc:sldMkLst>
          <pc:docMk/>
          <pc:sldMk cId="2172711845" sldId="1620"/>
        </pc:sldMkLst>
      </pc:sldChg>
      <pc:sldChg chg="add">
        <pc:chgData name="Teoh Teik Toe" userId="S::teohteiktoe@tssglobalsingapore.onmicrosoft.com::04285961-8f1d-4dac-83a4-2cd896b4506a" providerId="AD" clId="Web-{301762BC-B04A-262E-E907-EA5F5DD64C60}" dt="2022-11-06T05:17:50.687" v="1"/>
        <pc:sldMkLst>
          <pc:docMk/>
          <pc:sldMk cId="945355353" sldId="1621"/>
        </pc:sldMkLst>
      </pc:sldChg>
      <pc:sldChg chg="add">
        <pc:chgData name="Teoh Teik Toe" userId="S::teohteiktoe@tssglobalsingapore.onmicrosoft.com::04285961-8f1d-4dac-83a4-2cd896b4506a" providerId="AD" clId="Web-{301762BC-B04A-262E-E907-EA5F5DD64C60}" dt="2022-11-06T05:17:50.750" v="2"/>
        <pc:sldMkLst>
          <pc:docMk/>
          <pc:sldMk cId="3375934155" sldId="1622"/>
        </pc:sldMkLst>
      </pc:sldChg>
      <pc:sldChg chg="add">
        <pc:chgData name="Teoh Teik Toe" userId="S::teohteiktoe@tssglobalsingapore.onmicrosoft.com::04285961-8f1d-4dac-83a4-2cd896b4506a" providerId="AD" clId="Web-{301762BC-B04A-262E-E907-EA5F5DD64C60}" dt="2022-11-06T05:17:50.828" v="3"/>
        <pc:sldMkLst>
          <pc:docMk/>
          <pc:sldMk cId="1017987765" sldId="1623"/>
        </pc:sldMkLst>
      </pc:sldChg>
      <pc:sldChg chg="add">
        <pc:chgData name="Teoh Teik Toe" userId="S::teohteiktoe@tssglobalsingapore.onmicrosoft.com::04285961-8f1d-4dac-83a4-2cd896b4506a" providerId="AD" clId="Web-{301762BC-B04A-262E-E907-EA5F5DD64C60}" dt="2022-11-06T05:17:50.937" v="4"/>
        <pc:sldMkLst>
          <pc:docMk/>
          <pc:sldMk cId="2765423107" sldId="1624"/>
        </pc:sldMkLst>
      </pc:sldChg>
      <pc:sldChg chg="add">
        <pc:chgData name="Teoh Teik Toe" userId="S::teohteiktoe@tssglobalsingapore.onmicrosoft.com::04285961-8f1d-4dac-83a4-2cd896b4506a" providerId="AD" clId="Web-{301762BC-B04A-262E-E907-EA5F5DD64C60}" dt="2022-11-06T05:17:51.031" v="5"/>
        <pc:sldMkLst>
          <pc:docMk/>
          <pc:sldMk cId="45752651" sldId="1625"/>
        </pc:sldMkLst>
      </pc:sldChg>
      <pc:sldChg chg="add">
        <pc:chgData name="Teoh Teik Toe" userId="S::teohteiktoe@tssglobalsingapore.onmicrosoft.com::04285961-8f1d-4dac-83a4-2cd896b4506a" providerId="AD" clId="Web-{301762BC-B04A-262E-E907-EA5F5DD64C60}" dt="2022-11-06T05:17:51.125" v="6"/>
        <pc:sldMkLst>
          <pc:docMk/>
          <pc:sldMk cId="285277692" sldId="1626"/>
        </pc:sldMkLst>
      </pc:sldChg>
      <pc:sldChg chg="add">
        <pc:chgData name="Teoh Teik Toe" userId="S::teohteiktoe@tssglobalsingapore.onmicrosoft.com::04285961-8f1d-4dac-83a4-2cd896b4506a" providerId="AD" clId="Web-{301762BC-B04A-262E-E907-EA5F5DD64C60}" dt="2022-11-06T05:17:51.219" v="7"/>
        <pc:sldMkLst>
          <pc:docMk/>
          <pc:sldMk cId="905056035" sldId="1627"/>
        </pc:sldMkLst>
      </pc:sldChg>
    </pc:docChg>
  </pc:docChgLst>
  <pc:docChgLst>
    <pc:chgData name="Teoh Teik Toe" userId="S::teohteiktoe@tssglobalsingapore.onmicrosoft.com::04285961-8f1d-4dac-83a4-2cd896b4506a" providerId="AD" clId="Web-{E3952700-C803-4D9B-5FFE-2B2CF0A78383}"/>
    <pc:docChg chg="modSld">
      <pc:chgData name="Teoh Teik Toe" userId="S::teohteiktoe@tssglobalsingapore.onmicrosoft.com::04285961-8f1d-4dac-83a4-2cd896b4506a" providerId="AD" clId="Web-{E3952700-C803-4D9B-5FFE-2B2CF0A78383}" dt="2022-06-15T01:18:23.793" v="0"/>
      <pc:docMkLst>
        <pc:docMk/>
      </pc:docMkLst>
      <pc:sldChg chg="delSp">
        <pc:chgData name="Teoh Teik Toe" userId="S::teohteiktoe@tssglobalsingapore.onmicrosoft.com::04285961-8f1d-4dac-83a4-2cd896b4506a" providerId="AD" clId="Web-{E3952700-C803-4D9B-5FFE-2B2CF0A78383}" dt="2022-06-15T01:18:23.793" v="0"/>
        <pc:sldMkLst>
          <pc:docMk/>
          <pc:sldMk cId="4086802258" sldId="1429"/>
        </pc:sldMkLst>
        <pc:spChg chg="del">
          <ac:chgData name="Teoh Teik Toe" userId="S::teohteiktoe@tssglobalsingapore.onmicrosoft.com::04285961-8f1d-4dac-83a4-2cd896b4506a" providerId="AD" clId="Web-{E3952700-C803-4D9B-5FFE-2B2CF0A78383}" dt="2022-06-15T01:18:23.793" v="0"/>
          <ac:spMkLst>
            <pc:docMk/>
            <pc:sldMk cId="4086802258" sldId="1429"/>
            <ac:spMk id="6" creationId="{6213B614-6A1A-4489-890A-8A06ECE6A4B9}"/>
          </ac:spMkLst>
        </pc:spChg>
      </pc:sldChg>
    </pc:docChg>
  </pc:docChgLst>
  <pc:docChgLst>
    <pc:chgData name="Teoh Teik Toe" userId="04285961-8f1d-4dac-83a4-2cd896b4506a" providerId="ADAL" clId="{92FFDD22-F426-4F11-8D80-82AADDA2B40E}"/>
    <pc:docChg chg="modSld">
      <pc:chgData name="Teoh Teik Toe" userId="04285961-8f1d-4dac-83a4-2cd896b4506a" providerId="ADAL" clId="{92FFDD22-F426-4F11-8D80-82AADDA2B40E}" dt="2021-12-03T05:21:39.361" v="54" actId="20577"/>
      <pc:docMkLst>
        <pc:docMk/>
      </pc:docMkLst>
      <pc:sldChg chg="addSp modSp mod">
        <pc:chgData name="Teoh Teik Toe" userId="04285961-8f1d-4dac-83a4-2cd896b4506a" providerId="ADAL" clId="{92FFDD22-F426-4F11-8D80-82AADDA2B40E}" dt="2021-12-03T05:21:39.361" v="54" actId="20577"/>
        <pc:sldMkLst>
          <pc:docMk/>
          <pc:sldMk cId="4086802258" sldId="1429"/>
        </pc:sldMkLst>
        <pc:spChg chg="mod">
          <ac:chgData name="Teoh Teik Toe" userId="04285961-8f1d-4dac-83a4-2cd896b4506a" providerId="ADAL" clId="{92FFDD22-F426-4F11-8D80-82AADDA2B40E}" dt="2021-12-03T05:18:38.267" v="17" actId="20577"/>
          <ac:spMkLst>
            <pc:docMk/>
            <pc:sldMk cId="4086802258" sldId="1429"/>
            <ac:spMk id="2" creationId="{501D72BB-28F2-41CC-9B3B-EEE0BD0B3364}"/>
          </ac:spMkLst>
        </pc:spChg>
        <pc:spChg chg="add mod">
          <ac:chgData name="Teoh Teik Toe" userId="04285961-8f1d-4dac-83a4-2cd896b4506a" providerId="ADAL" clId="{92FFDD22-F426-4F11-8D80-82AADDA2B40E}" dt="2021-12-03T05:21:39.361" v="54" actId="20577"/>
          <ac:spMkLst>
            <pc:docMk/>
            <pc:sldMk cId="4086802258" sldId="1429"/>
            <ac:spMk id="4" creationId="{EE78D7BA-9281-4793-9CAB-0634E9782E8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12/20/2022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31T06:15:32.4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30T05:11:01.0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11:26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19,'0'-5,"-4"-2,-2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20/12/2022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167BDF07-F966-46FB-9E63-AF25ECD2AA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EB46989-3595-462D-8EC6-AF1690693B55}" type="slidenum">
              <a:rPr lang="en-US" altLang="en-US" smtClean="0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40DB350E-91A9-4AAE-BAB5-3ECD56FA5E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85F6DA2F-B174-41BB-8304-A1116C3052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6588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71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5067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69934DE3-0F53-4D24-BC90-099F6D2B1A19}" type="slidenum">
              <a:rPr lang="en-US" altLang="en-US">
                <a:latin typeface="Calibri" pitchFamily="34" charset="0"/>
              </a:rPr>
              <a:pPr eaLnBrk="1" hangingPunct="1"/>
              <a:t>7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01F29D9-78F5-4EB0-82B1-CCC875C5660A}" type="slidenum">
              <a:rPr lang="en-US" altLang="en-US">
                <a:latin typeface="Calibri" pitchFamily="34" charset="0"/>
              </a:rPr>
              <a:pPr eaLnBrk="1" hangingPunct="1"/>
              <a:t>8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63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DB65312-66DF-4C71-8C9A-414B084B6171}" type="slidenum">
              <a:rPr lang="en-US" altLang="en-US">
                <a:latin typeface="Calibri" pitchFamily="34" charset="0"/>
              </a:rPr>
              <a:pPr eaLnBrk="1" hangingPunct="1"/>
              <a:t>9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021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909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499E234-DE90-403A-90B5-EEEE7716C1C9}" type="slidenum">
              <a:rPr lang="en-US" altLang="en-US">
                <a:latin typeface="Calibri" pitchFamily="34" charset="0"/>
              </a:rPr>
              <a:pPr eaLnBrk="1" hangingPunct="1"/>
              <a:t>23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209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9113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788B5D8-CE74-4FF2-A811-56D00608C9D2}" type="slidenum">
              <a:rPr lang="en-US" altLang="en-US">
                <a:latin typeface="Calibri" pitchFamily="34" charset="0"/>
              </a:rPr>
              <a:pPr eaLnBrk="1" hangingPunct="1"/>
              <a:t>24</a:t>
            </a:fld>
            <a:endParaRPr lang="en-US" altLang="en-US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5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34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64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313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70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975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 userDrawn="1"/>
        </p:nvSpPr>
        <p:spPr bwMode="auto">
          <a:xfrm>
            <a:off x="760415" y="127000"/>
            <a:ext cx="7616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8F1AA-3A6B-4A55-8511-F5B57233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"/>
          <p:cNvSpPr>
            <a:spLocks noChangeArrowheads="1"/>
          </p:cNvSpPr>
          <p:nvPr userDrawn="1"/>
        </p:nvSpPr>
        <p:spPr bwMode="auto">
          <a:xfrm>
            <a:off x="0" y="990600"/>
            <a:ext cx="533400" cy="61384"/>
          </a:xfrm>
          <a:prstGeom prst="rect">
            <a:avLst/>
          </a:prstGeom>
          <a:solidFill>
            <a:srgbClr val="F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12800"/>
          </a:xfr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34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0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12/20/2022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62" r:id="rId10"/>
    <p:sldLayoutId id="2147483663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DWSSkL9zMwXktar8rxC_3rUGqxwNNTrR?usp=sharing" TargetMode="External"/><Relationship Id="rId2" Type="http://schemas.openxmlformats.org/officeDocument/2006/relationships/hyperlink" Target="https://drive.google.com/drive/folders/1fXjR7HWQVDvW4b_UwFmEM_NymlOo4Wbw?usp=sharin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caffeinedev.medium.com/how-to-install-tensorflow-on-m1-mac-8e9b91d93706" TargetMode="External"/><Relationship Id="rId2" Type="http://schemas.openxmlformats.org/officeDocument/2006/relationships/hyperlink" Target="https://github.com/jeffheaton/t81_558_deep_learning/blob/master/install/tensorflow-install-conda-mac-metal-jul-2022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Yvonne-Jiang/TensorFlow_Env_Conda_Installation" TargetMode="External"/><Relationship Id="rId4" Type="http://schemas.openxmlformats.org/officeDocument/2006/relationships/hyperlink" Target="https://docs.anaconda.com/anaconda/user-guide/tasks/tensorflow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neralization-regularization-overfitting-bias-and-variance-in-machine-learning-aa942886b870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customXml" Target="../ink/ink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plilearn.com/tutorials/deep-learning-tutorial/deep-learning-interview-questions" TargetMode="External"/><Relationship Id="rId2" Type="http://schemas.openxmlformats.org/officeDocument/2006/relationships/hyperlink" Target="https://www.dropbox.com/s/ed9s6zyrtjgc7dk/Shwartz.pdf?dl=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1BZm5RAljn0" TargetMode="External"/><Relationship Id="rId4" Type="http://schemas.openxmlformats.org/officeDocument/2006/relationships/hyperlink" Target="https://www.youtube.com/watch?v=aircAruvnKk&amp;t=585s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 dirty="0">
                <a:solidFill>
                  <a:schemeClr val="bg1"/>
                </a:solidFill>
                <a:cs typeface="Arial"/>
              </a:rPr>
              <a:t>Neural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>
            <a:extLst>
              <a:ext uri="{FF2B5EF4-FFF2-40B4-BE49-F238E27FC236}">
                <a16:creationId xmlns:a16="http://schemas.microsoft.com/office/drawing/2014/main" id="{137AEA1E-9B05-4E76-9AA1-426BF908A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998" y="547685"/>
            <a:ext cx="8788003" cy="691754"/>
          </a:xfrm>
        </p:spPr>
        <p:txBody>
          <a:bodyPr>
            <a:noAutofit/>
          </a:bodyPr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Business Example: Company Borrowing</a:t>
            </a:r>
          </a:p>
        </p:txBody>
      </p:sp>
      <p:pic>
        <p:nvPicPr>
          <p:cNvPr id="140291" name="Picture 3">
            <a:extLst>
              <a:ext uri="{FF2B5EF4-FFF2-40B4-BE49-F238E27FC236}">
                <a16:creationId xmlns:a16="http://schemas.microsoft.com/office/drawing/2014/main" id="{D99226A7-5AFA-4C1D-BB72-15C62BE7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67" y="4670805"/>
            <a:ext cx="1869634" cy="165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2" name="TextBox 4">
            <a:extLst>
              <a:ext uri="{FF2B5EF4-FFF2-40B4-BE49-F238E27FC236}">
                <a16:creationId xmlns:a16="http://schemas.microsoft.com/office/drawing/2014/main" id="{14463E57-0254-446F-A330-94BDE58A9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1" y="4900662"/>
            <a:ext cx="243244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Take 1,1 | 0 for example</a:t>
            </a:r>
          </a:p>
        </p:txBody>
      </p:sp>
      <p:pic>
        <p:nvPicPr>
          <p:cNvPr id="140293" name="Picture 5">
            <a:extLst>
              <a:ext uri="{FF2B5EF4-FFF2-40B4-BE49-F238E27FC236}">
                <a16:creationId xmlns:a16="http://schemas.microsoft.com/office/drawing/2014/main" id="{3E626668-7410-4212-A491-2C742A290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334" y="4438612"/>
            <a:ext cx="27146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4" name="TextBox 2">
            <a:extLst>
              <a:ext uri="{FF2B5EF4-FFF2-40B4-BE49-F238E27FC236}">
                <a16:creationId xmlns:a16="http://schemas.microsoft.com/office/drawing/2014/main" id="{8BC531EE-CEAB-4C99-9B45-A152E7F72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418" y="1790259"/>
            <a:ext cx="889458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2000" dirty="0"/>
              <a:t>Input 1: 	Size: 		Small=0, Big=1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SG" altLang="en-US" sz="2000" dirty="0"/>
              <a:t>Input 2: 	Sales: 		Low=0, High =1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SG" altLang="en-US" sz="2000" dirty="0"/>
              <a:t>Output : 	Borrowing:	0,1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SG" altLang="en-US" sz="2000" dirty="0"/>
              <a:t>Scenario: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SG" altLang="en-US" sz="2000" dirty="0"/>
              <a:t>Small Size Company and Low Sales will not borrow money - 0,0 | 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SG" altLang="en-US" sz="2000" dirty="0"/>
              <a:t>Big Size Company and High Sales do not need to borrow money	- 1,1 | 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SG" altLang="en-US" sz="2000" dirty="0"/>
              <a:t>The rest need to borrow money</a:t>
            </a:r>
          </a:p>
        </p:txBody>
      </p:sp>
      <p:sp>
        <p:nvSpPr>
          <p:cNvPr id="140295" name="TextBox 10">
            <a:extLst>
              <a:ext uri="{FF2B5EF4-FFF2-40B4-BE49-F238E27FC236}">
                <a16:creationId xmlns:a16="http://schemas.microsoft.com/office/drawing/2014/main" id="{9411E6E2-84B3-4DD8-BEE0-DA3CED57AE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669" y="4288571"/>
            <a:ext cx="17395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Size, Sales | Borrow</a:t>
            </a:r>
          </a:p>
        </p:txBody>
      </p:sp>
      <p:sp>
        <p:nvSpPr>
          <p:cNvPr id="140296" name="Slide Number Placeholder 1">
            <a:extLst>
              <a:ext uri="{FF2B5EF4-FFF2-40B4-BE49-F238E27FC236}">
                <a16:creationId xmlns:a16="http://schemas.microsoft.com/office/drawing/2014/main" id="{4FE8CEEC-E27A-46B1-B36B-14DFF8CB06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116D62-DBCA-428A-996D-310512AC85A3}" type="slidenum">
              <a:rPr lang="en-US" altLang="zh-CN" sz="1050" dirty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05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itle 1">
            <a:extLst>
              <a:ext uri="{FF2B5EF4-FFF2-40B4-BE49-F238E27FC236}">
                <a16:creationId xmlns:a16="http://schemas.microsoft.com/office/drawing/2014/main" id="{A0BEFCB7-CC21-4E98-8228-934CAAEA2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Assign Initial Random Number 0 to1</a:t>
            </a:r>
          </a:p>
        </p:txBody>
      </p:sp>
      <p:pic>
        <p:nvPicPr>
          <p:cNvPr id="141315" name="Picture 3">
            <a:extLst>
              <a:ext uri="{FF2B5EF4-FFF2-40B4-BE49-F238E27FC236}">
                <a16:creationId xmlns:a16="http://schemas.microsoft.com/office/drawing/2014/main" id="{DA3362D5-6D19-4541-9E09-8171994EE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2724151"/>
            <a:ext cx="3192066" cy="198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4">
            <a:extLst>
              <a:ext uri="{FF2B5EF4-FFF2-40B4-BE49-F238E27FC236}">
                <a16:creationId xmlns:a16="http://schemas.microsoft.com/office/drawing/2014/main" id="{A5255DF4-1F95-49ED-8665-9BA30D6D9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6" y="2724150"/>
            <a:ext cx="1612106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7" name="Picture 5">
            <a:extLst>
              <a:ext uri="{FF2B5EF4-FFF2-40B4-BE49-F238E27FC236}">
                <a16:creationId xmlns:a16="http://schemas.microsoft.com/office/drawing/2014/main" id="{D542A03D-687C-4C9E-8765-3A5F66098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3390900"/>
            <a:ext cx="28860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8" name="TextBox 2">
            <a:extLst>
              <a:ext uri="{FF2B5EF4-FFF2-40B4-BE49-F238E27FC236}">
                <a16:creationId xmlns:a16="http://schemas.microsoft.com/office/drawing/2014/main" id="{1C2E5B4E-B1F3-4324-9D03-376FCADBC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7338" y="2563417"/>
            <a:ext cx="257955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Step 1 Multiply and Summation</a:t>
            </a:r>
          </a:p>
        </p:txBody>
      </p:sp>
      <p:sp>
        <p:nvSpPr>
          <p:cNvPr id="141319" name="Slide Number Placeholder 1">
            <a:extLst>
              <a:ext uri="{FF2B5EF4-FFF2-40B4-BE49-F238E27FC236}">
                <a16:creationId xmlns:a16="http://schemas.microsoft.com/office/drawing/2014/main" id="{C0BB1997-0900-4C0B-8EE3-9437449EFD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D49DA4-457D-4C6F-BC0D-1D24907F7A01}" type="slidenum">
              <a:rPr lang="en-US" altLang="zh-CN" sz="1050" dirty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050" dirty="0">
              <a:solidFill>
                <a:srgbClr val="000000"/>
              </a:solidFill>
            </a:endParaRPr>
          </a:p>
        </p:txBody>
      </p:sp>
      <p:sp>
        <p:nvSpPr>
          <p:cNvPr id="141320" name="TextBox 7">
            <a:extLst>
              <a:ext uri="{FF2B5EF4-FFF2-40B4-BE49-F238E27FC236}">
                <a16:creationId xmlns:a16="http://schemas.microsoft.com/office/drawing/2014/main" id="{308CA542-A5B3-4258-8953-CFA1591FC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2769" y="2955131"/>
            <a:ext cx="74251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Note: 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itle 1">
            <a:extLst>
              <a:ext uri="{FF2B5EF4-FFF2-40B4-BE49-F238E27FC236}">
                <a16:creationId xmlns:a16="http://schemas.microsoft.com/office/drawing/2014/main" id="{36C7C31C-312D-48CC-8B55-594E71641F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Activation Function</a:t>
            </a:r>
          </a:p>
        </p:txBody>
      </p:sp>
      <p:pic>
        <p:nvPicPr>
          <p:cNvPr id="142339" name="Picture 4">
            <a:extLst>
              <a:ext uri="{FF2B5EF4-FFF2-40B4-BE49-F238E27FC236}">
                <a16:creationId xmlns:a16="http://schemas.microsoft.com/office/drawing/2014/main" id="{6C703F35-A302-49DB-8CA4-A2CFEE046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6" y="2069894"/>
            <a:ext cx="3916857" cy="221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5">
            <a:extLst>
              <a:ext uri="{FF2B5EF4-FFF2-40B4-BE49-F238E27FC236}">
                <a16:creationId xmlns:a16="http://schemas.microsoft.com/office/drawing/2014/main" id="{F2DEF0CC-E602-4CBB-BBB1-4F75D031B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747" y="2469356"/>
            <a:ext cx="1624013" cy="567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6">
            <a:extLst>
              <a:ext uri="{FF2B5EF4-FFF2-40B4-BE49-F238E27FC236}">
                <a16:creationId xmlns:a16="http://schemas.microsoft.com/office/drawing/2014/main" id="{DA75AE07-DDCF-4DA6-832C-C70732458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870" y="3196830"/>
            <a:ext cx="2664619" cy="1659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2" name="Picture 7">
            <a:extLst>
              <a:ext uri="{FF2B5EF4-FFF2-40B4-BE49-F238E27FC236}">
                <a16:creationId xmlns:a16="http://schemas.microsoft.com/office/drawing/2014/main" id="{2565968B-63A6-477F-91FD-825F302D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55" y="4898231"/>
            <a:ext cx="2882503" cy="35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3" name="Picture 8">
            <a:extLst>
              <a:ext uri="{FF2B5EF4-FFF2-40B4-BE49-F238E27FC236}">
                <a16:creationId xmlns:a16="http://schemas.microsoft.com/office/drawing/2014/main" id="{0F6EBD67-F1AC-4256-83D4-01E1A3334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858" y="4898233"/>
            <a:ext cx="1965722" cy="28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4" name="TextBox 2">
            <a:extLst>
              <a:ext uri="{FF2B5EF4-FFF2-40B4-BE49-F238E27FC236}">
                <a16:creationId xmlns:a16="http://schemas.microsoft.com/office/drawing/2014/main" id="{F6DBFEC7-C878-4CA0-A71C-F23C1FF3C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0378" y="2300287"/>
            <a:ext cx="214680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Step 2 Sigmoid Activation</a:t>
            </a:r>
          </a:p>
        </p:txBody>
      </p:sp>
      <p:sp>
        <p:nvSpPr>
          <p:cNvPr id="142345" name="TextBox 3">
            <a:extLst>
              <a:ext uri="{FF2B5EF4-FFF2-40B4-BE49-F238E27FC236}">
                <a16:creationId xmlns:a16="http://schemas.microsoft.com/office/drawing/2014/main" id="{B8E51443-D6E9-4B72-9FFB-5A3C4A5D0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4932" y="4711303"/>
            <a:ext cx="257955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Step 3 Multiply and Summation</a:t>
            </a:r>
          </a:p>
        </p:txBody>
      </p:sp>
      <p:sp>
        <p:nvSpPr>
          <p:cNvPr id="142346" name="TextBox 9">
            <a:extLst>
              <a:ext uri="{FF2B5EF4-FFF2-40B4-BE49-F238E27FC236}">
                <a16:creationId xmlns:a16="http://schemas.microsoft.com/office/drawing/2014/main" id="{382149BA-037D-4F1B-8887-45CD6262D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1457" y="4681537"/>
            <a:ext cx="135806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Step 4 Sigmoid</a:t>
            </a:r>
          </a:p>
        </p:txBody>
      </p:sp>
      <p:sp>
        <p:nvSpPr>
          <p:cNvPr id="142347" name="TextBox 10">
            <a:extLst>
              <a:ext uri="{FF2B5EF4-FFF2-40B4-BE49-F238E27FC236}">
                <a16:creationId xmlns:a16="http://schemas.microsoft.com/office/drawing/2014/main" id="{958EA191-23F4-4CCB-8602-37BBB01D1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6057" y="2611041"/>
            <a:ext cx="150714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1/(1+e^-1)=0.731</a:t>
            </a:r>
          </a:p>
        </p:txBody>
      </p:sp>
      <p:sp>
        <p:nvSpPr>
          <p:cNvPr id="142348" name="TextBox 1">
            <a:extLst>
              <a:ext uri="{FF2B5EF4-FFF2-40B4-BE49-F238E27FC236}">
                <a16:creationId xmlns:a16="http://schemas.microsoft.com/office/drawing/2014/main" id="{5299409C-6D70-4FA9-BB9A-0F544AAF0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786" y="5126831"/>
            <a:ext cx="74251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Note: 1</a:t>
            </a:r>
          </a:p>
        </p:txBody>
      </p:sp>
      <p:sp>
        <p:nvSpPr>
          <p:cNvPr id="142349" name="Slide Number Placeholder 2">
            <a:extLst>
              <a:ext uri="{FF2B5EF4-FFF2-40B4-BE49-F238E27FC236}">
                <a16:creationId xmlns:a16="http://schemas.microsoft.com/office/drawing/2014/main" id="{7C9A496D-7B8D-496B-A446-7C55EE93EA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4F362F-9F73-4A0C-829C-B69D5997AA76}" type="slidenum">
              <a:rPr lang="en-US" altLang="zh-CN" sz="1050" dirty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050" dirty="0">
              <a:solidFill>
                <a:srgbClr val="000000"/>
              </a:solidFill>
            </a:endParaRPr>
          </a:p>
        </p:txBody>
      </p:sp>
      <p:sp>
        <p:nvSpPr>
          <p:cNvPr id="142350" name="TextBox 3">
            <a:extLst>
              <a:ext uri="{FF2B5EF4-FFF2-40B4-BE49-F238E27FC236}">
                <a16:creationId xmlns:a16="http://schemas.microsoft.com/office/drawing/2014/main" id="{50F79B57-9E6E-4CC9-B0BB-397FEBCFF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6261" y="2919412"/>
            <a:ext cx="74251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Note: 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>
            <a:extLst>
              <a:ext uri="{FF2B5EF4-FFF2-40B4-BE49-F238E27FC236}">
                <a16:creationId xmlns:a16="http://schemas.microsoft.com/office/drawing/2014/main" id="{843B4DC4-AD2E-4FB6-989D-4553BABDCD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Final Results 0.77 but desired outcome is 0</a:t>
            </a:r>
          </a:p>
        </p:txBody>
      </p:sp>
      <p:pic>
        <p:nvPicPr>
          <p:cNvPr id="143363" name="Picture 3">
            <a:extLst>
              <a:ext uri="{FF2B5EF4-FFF2-40B4-BE49-F238E27FC236}">
                <a16:creationId xmlns:a16="http://schemas.microsoft.com/office/drawing/2014/main" id="{0F9D98FB-AC50-4E0F-81FD-BF342A2A7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2714625"/>
            <a:ext cx="381357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4" name="Slide Number Placeholder 1">
            <a:extLst>
              <a:ext uri="{FF2B5EF4-FFF2-40B4-BE49-F238E27FC236}">
                <a16:creationId xmlns:a16="http://schemas.microsoft.com/office/drawing/2014/main" id="{CF3DA087-5474-41DC-9136-EEC7EBA4BC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9200A8-6460-4DDE-A453-DC0AD780FA4B}" type="slidenum">
              <a:rPr lang="en-US" altLang="zh-CN" sz="1050" dirty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05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>
            <a:extLst>
              <a:ext uri="{FF2B5EF4-FFF2-40B4-BE49-F238E27FC236}">
                <a16:creationId xmlns:a16="http://schemas.microsoft.com/office/drawing/2014/main" id="{22846994-CCE0-424D-849F-01975C95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Backward Propagation – Change the weight (optional)</a:t>
            </a:r>
          </a:p>
        </p:txBody>
      </p:sp>
      <p:pic>
        <p:nvPicPr>
          <p:cNvPr id="145411" name="Picture 3">
            <a:extLst>
              <a:ext uri="{FF2B5EF4-FFF2-40B4-BE49-F238E27FC236}">
                <a16:creationId xmlns:a16="http://schemas.microsoft.com/office/drawing/2014/main" id="{E420BAA1-223A-4886-8A27-FAC6B364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2752726"/>
            <a:ext cx="264676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2" name="Picture 4">
            <a:extLst>
              <a:ext uri="{FF2B5EF4-FFF2-40B4-BE49-F238E27FC236}">
                <a16:creationId xmlns:a16="http://schemas.microsoft.com/office/drawing/2014/main" id="{DD3BE6B2-3E96-4066-9104-7B01E0229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4" y="2914651"/>
            <a:ext cx="1864519" cy="62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3" name="TextBox 6">
            <a:extLst>
              <a:ext uri="{FF2B5EF4-FFF2-40B4-BE49-F238E27FC236}">
                <a16:creationId xmlns:a16="http://schemas.microsoft.com/office/drawing/2014/main" id="{0F307E22-B90B-4FA5-9CC1-80C46A0F1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736" y="3515917"/>
            <a:ext cx="3554015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050" dirty="0"/>
              <a:t>From previous sum before activation function</a:t>
            </a:r>
          </a:p>
        </p:txBody>
      </p:sp>
      <p:pic>
        <p:nvPicPr>
          <p:cNvPr id="145414" name="Picture 7">
            <a:extLst>
              <a:ext uri="{FF2B5EF4-FFF2-40B4-BE49-F238E27FC236}">
                <a16:creationId xmlns:a16="http://schemas.microsoft.com/office/drawing/2014/main" id="{D6D75A4A-666F-4D19-939B-4170DEA1B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6" y="3894536"/>
            <a:ext cx="3075385" cy="610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5" name="Picture 8">
            <a:extLst>
              <a:ext uri="{FF2B5EF4-FFF2-40B4-BE49-F238E27FC236}">
                <a16:creationId xmlns:a16="http://schemas.microsoft.com/office/drawing/2014/main" id="{F564FA68-9714-444F-BAC6-AF667759F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79" y="4662489"/>
            <a:ext cx="3771900" cy="67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6" name="Picture 9">
            <a:extLst>
              <a:ext uri="{FF2B5EF4-FFF2-40B4-BE49-F238E27FC236}">
                <a16:creationId xmlns:a16="http://schemas.microsoft.com/office/drawing/2014/main" id="{413FD95B-3A51-48E2-8C5A-93B93BD02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28" y="2615805"/>
            <a:ext cx="3022997" cy="173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7" name="TextBox 10">
            <a:extLst>
              <a:ext uri="{FF2B5EF4-FFF2-40B4-BE49-F238E27FC236}">
                <a16:creationId xmlns:a16="http://schemas.microsoft.com/office/drawing/2014/main" id="{0DC7E10A-DFDA-4BE2-AC6C-DA108243D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0694" y="3505200"/>
            <a:ext cx="222849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-0.1344/0.734105=-0.1838</a:t>
            </a:r>
          </a:p>
        </p:txBody>
      </p:sp>
      <p:sp>
        <p:nvSpPr>
          <p:cNvPr id="145418" name="TextBox 11">
            <a:extLst>
              <a:ext uri="{FF2B5EF4-FFF2-40B4-BE49-F238E27FC236}">
                <a16:creationId xmlns:a16="http://schemas.microsoft.com/office/drawing/2014/main" id="{A5768AAA-D099-47A0-AB92-4359FCB65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6180" y="3910013"/>
            <a:ext cx="1512094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0.3-0.1838=0.1162</a:t>
            </a:r>
          </a:p>
        </p:txBody>
      </p:sp>
      <p:sp>
        <p:nvSpPr>
          <p:cNvPr id="145419" name="TextBox 2">
            <a:extLst>
              <a:ext uri="{FF2B5EF4-FFF2-40B4-BE49-F238E27FC236}">
                <a16:creationId xmlns:a16="http://schemas.microsoft.com/office/drawing/2014/main" id="{56D8B1DA-B767-4F48-A874-5FB2DD162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017" y="2522935"/>
            <a:ext cx="188705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Step 1 Margin of Error</a:t>
            </a:r>
          </a:p>
        </p:txBody>
      </p:sp>
      <p:sp>
        <p:nvSpPr>
          <p:cNvPr id="145420" name="TextBox 12">
            <a:extLst>
              <a:ext uri="{FF2B5EF4-FFF2-40B4-BE49-F238E27FC236}">
                <a16:creationId xmlns:a16="http://schemas.microsoft.com/office/drawing/2014/main" id="{2C78C9FA-18E9-48C5-AD1C-A886CB482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2575" y="4450556"/>
            <a:ext cx="11368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Step 2 Delta</a:t>
            </a:r>
          </a:p>
        </p:txBody>
      </p:sp>
      <p:sp>
        <p:nvSpPr>
          <p:cNvPr id="145421" name="TextBox 13">
            <a:extLst>
              <a:ext uri="{FF2B5EF4-FFF2-40B4-BE49-F238E27FC236}">
                <a16:creationId xmlns:a16="http://schemas.microsoft.com/office/drawing/2014/main" id="{E8F1BDEE-8F7C-433E-B299-0BDDF176B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135" y="4893469"/>
            <a:ext cx="197842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0.174*(-0.77)=-0.13439</a:t>
            </a:r>
          </a:p>
        </p:txBody>
      </p:sp>
      <p:pic>
        <p:nvPicPr>
          <p:cNvPr id="145422" name="Picture 14">
            <a:extLst>
              <a:ext uri="{FF2B5EF4-FFF2-40B4-BE49-F238E27FC236}">
                <a16:creationId xmlns:a16="http://schemas.microsoft.com/office/drawing/2014/main" id="{5F7295CB-D5EB-4AC0-A4B0-C0BA12C4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474" y="4245770"/>
            <a:ext cx="991790" cy="33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23" name="Picture 16">
            <a:extLst>
              <a:ext uri="{FF2B5EF4-FFF2-40B4-BE49-F238E27FC236}">
                <a16:creationId xmlns:a16="http://schemas.microsoft.com/office/drawing/2014/main" id="{E6BF370B-B218-41CA-BD7B-8D5DF6A7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286" y="4764881"/>
            <a:ext cx="1172765" cy="1010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4" name="TextBox 17">
            <a:extLst>
              <a:ext uri="{FF2B5EF4-FFF2-40B4-BE49-F238E27FC236}">
                <a16:creationId xmlns:a16="http://schemas.microsoft.com/office/drawing/2014/main" id="{7A818B2D-30B5-4F68-81EE-01CF985E0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675" y="2188369"/>
            <a:ext cx="217559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Step 3 Change the weight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FA92BEB-311E-473E-9309-F44F303DA87D}"/>
              </a:ext>
            </a:extLst>
          </p:cNvPr>
          <p:cNvSpPr/>
          <p:nvPr/>
        </p:nvSpPr>
        <p:spPr>
          <a:xfrm>
            <a:off x="5676901" y="3406380"/>
            <a:ext cx="69056" cy="13573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SG" sz="1350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1A56313C-F6F8-4BBB-BFEF-DC39A88F6AAF}"/>
              </a:ext>
            </a:extLst>
          </p:cNvPr>
          <p:cNvSpPr/>
          <p:nvPr/>
        </p:nvSpPr>
        <p:spPr>
          <a:xfrm>
            <a:off x="5468541" y="3945731"/>
            <a:ext cx="147638" cy="9048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SG" sz="1350"/>
          </a:p>
        </p:txBody>
      </p:sp>
      <p:sp>
        <p:nvSpPr>
          <p:cNvPr id="145427" name="TextBox 19">
            <a:extLst>
              <a:ext uri="{FF2B5EF4-FFF2-40B4-BE49-F238E27FC236}">
                <a16:creationId xmlns:a16="http://schemas.microsoft.com/office/drawing/2014/main" id="{1FF15001-32D7-4E4F-A4A8-4E46FD00B1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867" y="4323160"/>
            <a:ext cx="104387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S’ Function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3A28E3F-B54D-48AD-862A-8D8E12B42AB0}"/>
              </a:ext>
            </a:extLst>
          </p:cNvPr>
          <p:cNvCxnSpPr>
            <a:cxnSpLocks/>
            <a:endCxn id="145427" idx="1"/>
          </p:cNvCxnSpPr>
          <p:nvPr/>
        </p:nvCxnSpPr>
        <p:spPr>
          <a:xfrm flipV="1">
            <a:off x="3506391" y="4473201"/>
            <a:ext cx="3419476" cy="68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73F12E-42E3-42E9-AA24-F0248CA6DAE1}"/>
              </a:ext>
            </a:extLst>
          </p:cNvPr>
          <p:cNvCxnSpPr/>
          <p:nvPr/>
        </p:nvCxnSpPr>
        <p:spPr>
          <a:xfrm flipV="1">
            <a:off x="4123136" y="3293270"/>
            <a:ext cx="1345406" cy="1807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430" name="TextBox 1">
            <a:extLst>
              <a:ext uri="{FF2B5EF4-FFF2-40B4-BE49-F238E27FC236}">
                <a16:creationId xmlns:a16="http://schemas.microsoft.com/office/drawing/2014/main" id="{EEC9FCBF-18B2-45AD-9AFB-62F7AECEE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738562"/>
            <a:ext cx="198002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1.235 Slide 119 Note: 1</a:t>
            </a:r>
          </a:p>
        </p:txBody>
      </p:sp>
      <p:sp>
        <p:nvSpPr>
          <p:cNvPr id="145431" name="Slide Number Placeholder 2">
            <a:extLst>
              <a:ext uri="{FF2B5EF4-FFF2-40B4-BE49-F238E27FC236}">
                <a16:creationId xmlns:a16="http://schemas.microsoft.com/office/drawing/2014/main" id="{6747461D-6E80-4D45-ADCD-8A08097450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166F08-DD88-451F-AE56-575966047FD9}" type="slidenum">
              <a:rPr lang="en-US" altLang="zh-CN" sz="1050" dirty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050" dirty="0">
              <a:solidFill>
                <a:srgbClr val="000000"/>
              </a:solidFill>
            </a:endParaRPr>
          </a:p>
        </p:txBody>
      </p:sp>
      <p:sp>
        <p:nvSpPr>
          <p:cNvPr id="145432" name="TextBox 26">
            <a:extLst>
              <a:ext uri="{FF2B5EF4-FFF2-40B4-BE49-F238E27FC236}">
                <a16:creationId xmlns:a16="http://schemas.microsoft.com/office/drawing/2014/main" id="{EB7B8E4C-6307-4FC5-AFE8-799C5F21A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461" y="2611042"/>
            <a:ext cx="149912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Slide 119 Note: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itle 1">
            <a:extLst>
              <a:ext uri="{FF2B5EF4-FFF2-40B4-BE49-F238E27FC236}">
                <a16:creationId xmlns:a16="http://schemas.microsoft.com/office/drawing/2014/main" id="{FDF90EBC-8C70-4503-AEAD-BFF93C6F35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Hidden Layer Weight (optional)</a:t>
            </a:r>
          </a:p>
        </p:txBody>
      </p:sp>
      <p:pic>
        <p:nvPicPr>
          <p:cNvPr id="146435" name="Picture 3">
            <a:extLst>
              <a:ext uri="{FF2B5EF4-FFF2-40B4-BE49-F238E27FC236}">
                <a16:creationId xmlns:a16="http://schemas.microsoft.com/office/drawing/2014/main" id="{FE37B8E0-4FE5-4B5E-B894-925424909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2493169"/>
            <a:ext cx="5288756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6" name="Picture 5">
            <a:extLst>
              <a:ext uri="{FF2B5EF4-FFF2-40B4-BE49-F238E27FC236}">
                <a16:creationId xmlns:a16="http://schemas.microsoft.com/office/drawing/2014/main" id="{1633068C-4384-4763-9DAF-CB169DA2B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67" y="3209926"/>
            <a:ext cx="3192065" cy="201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7" name="TextBox 6">
            <a:extLst>
              <a:ext uri="{FF2B5EF4-FFF2-40B4-BE49-F238E27FC236}">
                <a16:creationId xmlns:a16="http://schemas.microsoft.com/office/drawing/2014/main" id="{348628A8-621F-493E-B778-AFAEAC04F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1" y="4536281"/>
            <a:ext cx="144943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0.8-0.088=0.712</a:t>
            </a:r>
          </a:p>
        </p:txBody>
      </p:sp>
      <p:pic>
        <p:nvPicPr>
          <p:cNvPr id="146438" name="Picture 7">
            <a:extLst>
              <a:ext uri="{FF2B5EF4-FFF2-40B4-BE49-F238E27FC236}">
                <a16:creationId xmlns:a16="http://schemas.microsoft.com/office/drawing/2014/main" id="{27F240B0-B33D-4907-825C-9AF2BA242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3" y="3237311"/>
            <a:ext cx="1801416" cy="1850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9" name="TextBox 2">
            <a:extLst>
              <a:ext uri="{FF2B5EF4-FFF2-40B4-BE49-F238E27FC236}">
                <a16:creationId xmlns:a16="http://schemas.microsoft.com/office/drawing/2014/main" id="{FD75D051-B254-4D4E-ACF8-0D8E4DA54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432" y="3270647"/>
            <a:ext cx="1951435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-0.1344/0.3=-0.448</a:t>
            </a:r>
          </a:p>
        </p:txBody>
      </p:sp>
      <p:sp>
        <p:nvSpPr>
          <p:cNvPr id="146440" name="TextBox 9">
            <a:extLst>
              <a:ext uri="{FF2B5EF4-FFF2-40B4-BE49-F238E27FC236}">
                <a16:creationId xmlns:a16="http://schemas.microsoft.com/office/drawing/2014/main" id="{03444E1C-C935-4895-AF9D-12B54181C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487" y="2277666"/>
            <a:ext cx="11368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Step 4 Delta</a:t>
            </a:r>
          </a:p>
        </p:txBody>
      </p:sp>
      <p:sp>
        <p:nvSpPr>
          <p:cNvPr id="146441" name="TextBox 10">
            <a:extLst>
              <a:ext uri="{FF2B5EF4-FFF2-40B4-BE49-F238E27FC236}">
                <a16:creationId xmlns:a16="http://schemas.microsoft.com/office/drawing/2014/main" id="{304D8089-501C-4F59-BA89-32620420B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4717" y="3073004"/>
            <a:ext cx="2175596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Step 5 Change the weight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42BA789-11B9-4A81-AAB3-F4183CCEC0BA}"/>
              </a:ext>
            </a:extLst>
          </p:cNvPr>
          <p:cNvCxnSpPr/>
          <p:nvPr/>
        </p:nvCxnSpPr>
        <p:spPr>
          <a:xfrm flipH="1" flipV="1">
            <a:off x="3364706" y="2925366"/>
            <a:ext cx="477441" cy="176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4B7EFA-5FFF-4642-AC8D-77841945FBE4}"/>
              </a:ext>
            </a:extLst>
          </p:cNvPr>
          <p:cNvCxnSpPr/>
          <p:nvPr/>
        </p:nvCxnSpPr>
        <p:spPr>
          <a:xfrm flipH="1">
            <a:off x="2513411" y="3093245"/>
            <a:ext cx="564356" cy="55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40A0A6-C501-4D3E-AC15-512D2789041B}"/>
              </a:ext>
            </a:extLst>
          </p:cNvPr>
          <p:cNvCxnSpPr/>
          <p:nvPr/>
        </p:nvCxnSpPr>
        <p:spPr>
          <a:xfrm>
            <a:off x="2216944" y="3989785"/>
            <a:ext cx="358379" cy="590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150CDB-9CA2-4C93-8CCE-FF3D9DD190DE}"/>
              </a:ext>
            </a:extLst>
          </p:cNvPr>
          <p:cNvCxnSpPr/>
          <p:nvPr/>
        </p:nvCxnSpPr>
        <p:spPr>
          <a:xfrm>
            <a:off x="2513411" y="3857626"/>
            <a:ext cx="367903" cy="722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Left 18">
            <a:extLst>
              <a:ext uri="{FF2B5EF4-FFF2-40B4-BE49-F238E27FC236}">
                <a16:creationId xmlns:a16="http://schemas.microsoft.com/office/drawing/2014/main" id="{94AA8941-71B7-4AD4-857A-02E7233D6AED}"/>
              </a:ext>
            </a:extLst>
          </p:cNvPr>
          <p:cNvSpPr/>
          <p:nvPr/>
        </p:nvSpPr>
        <p:spPr>
          <a:xfrm>
            <a:off x="2306241" y="4580335"/>
            <a:ext cx="170259" cy="10834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SG" sz="1350"/>
          </a:p>
        </p:txBody>
      </p:sp>
      <p:sp>
        <p:nvSpPr>
          <p:cNvPr id="146447" name="Slide Number Placeholder 1">
            <a:extLst>
              <a:ext uri="{FF2B5EF4-FFF2-40B4-BE49-F238E27FC236}">
                <a16:creationId xmlns:a16="http://schemas.microsoft.com/office/drawing/2014/main" id="{05B77800-4E9F-467A-976E-4878C0968C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5EA1F1-5B47-40C3-A284-DA66C01D8190}" type="slidenum">
              <a:rPr lang="en-US" altLang="zh-CN" sz="1050" dirty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050" dirty="0">
              <a:solidFill>
                <a:srgbClr val="000000"/>
              </a:solidFill>
            </a:endParaRPr>
          </a:p>
        </p:txBody>
      </p:sp>
      <p:sp>
        <p:nvSpPr>
          <p:cNvPr id="146448" name="TextBox 16">
            <a:extLst>
              <a:ext uri="{FF2B5EF4-FFF2-40B4-BE49-F238E27FC236}">
                <a16:creationId xmlns:a16="http://schemas.microsoft.com/office/drawing/2014/main" id="{54F94420-A8FB-4BD4-8B2D-1FFC2028E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00" y="2039542"/>
            <a:ext cx="154721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Slide 118, Note: 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EA310F1-2CCF-4A2E-AF46-F6B99D0D99C5}"/>
              </a:ext>
            </a:extLst>
          </p:cNvPr>
          <p:cNvCxnSpPr/>
          <p:nvPr/>
        </p:nvCxnSpPr>
        <p:spPr>
          <a:xfrm flipH="1">
            <a:off x="5715000" y="2286001"/>
            <a:ext cx="971550" cy="31194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>
            <a:extLst>
              <a:ext uri="{FF2B5EF4-FFF2-40B4-BE49-F238E27FC236}">
                <a16:creationId xmlns:a16="http://schemas.microsoft.com/office/drawing/2014/main" id="{960AAFE8-52C4-469D-867F-8D45A8A4D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G" altLang="en-US" dirty="0">
                <a:ea typeface="ＭＳ Ｐゴシック" panose="020B0600070205080204" pitchFamily="34" charset="-128"/>
              </a:rPr>
              <a:t>Next Iteration : Error Drop from 0.77 to 0.69</a:t>
            </a:r>
          </a:p>
        </p:txBody>
      </p:sp>
      <p:pic>
        <p:nvPicPr>
          <p:cNvPr id="147459" name="Content Placeholder 3">
            <a:extLst>
              <a:ext uri="{FF2B5EF4-FFF2-40B4-BE49-F238E27FC236}">
                <a16:creationId xmlns:a16="http://schemas.microsoft.com/office/drawing/2014/main" id="{BEE2A4B4-EF2E-4F6E-B7A7-C8ADC1D30E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2350" y="2451497"/>
            <a:ext cx="3967163" cy="2447925"/>
          </a:xfrm>
        </p:spPr>
      </p:pic>
      <p:pic>
        <p:nvPicPr>
          <p:cNvPr id="147460" name="Picture 4">
            <a:extLst>
              <a:ext uri="{FF2B5EF4-FFF2-40B4-BE49-F238E27FC236}">
                <a16:creationId xmlns:a16="http://schemas.microsoft.com/office/drawing/2014/main" id="{B9B13881-E418-4220-9F14-57D74B912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750344"/>
            <a:ext cx="1801416" cy="184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1" name="TextBox 2">
            <a:extLst>
              <a:ext uri="{FF2B5EF4-FFF2-40B4-BE49-F238E27FC236}">
                <a16:creationId xmlns:a16="http://schemas.microsoft.com/office/drawing/2014/main" id="{B37A0775-665E-4C9A-949C-31AC6B632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6" y="2451497"/>
            <a:ext cx="165616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SG" altLang="en-US" sz="1350" dirty="0"/>
              <a:t>Backward Propagation</a:t>
            </a:r>
          </a:p>
        </p:txBody>
      </p:sp>
      <p:sp>
        <p:nvSpPr>
          <p:cNvPr id="147462" name="Slide Number Placeholder 1">
            <a:extLst>
              <a:ext uri="{FF2B5EF4-FFF2-40B4-BE49-F238E27FC236}">
                <a16:creationId xmlns:a16="http://schemas.microsoft.com/office/drawing/2014/main" id="{1B721564-6774-451F-B83D-BA234E29739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EBA7089-8331-48CA-8FFE-92609A14C376}" type="slidenum">
              <a:rPr lang="en-US" altLang="zh-CN" sz="1050" dirty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05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54A8-FB97-08BA-F1A0-8D758838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- Metrics</a:t>
            </a:r>
            <a:endParaRPr lang="en-SG" dirty="0"/>
          </a:p>
        </p:txBody>
      </p:sp>
      <p:pic>
        <p:nvPicPr>
          <p:cNvPr id="1026" name="Picture 2" descr="Evaluating Categorical Models. When you have categorical data you can… | by  Alex Mitrani | Towards Data Science">
            <a:extLst>
              <a:ext uri="{FF2B5EF4-FFF2-40B4-BE49-F238E27FC236}">
                <a16:creationId xmlns:a16="http://schemas.microsoft.com/office/drawing/2014/main" id="{44A2FDB6-2013-5570-346D-3F70DEC7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1" y="3666600"/>
            <a:ext cx="2557632" cy="23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aluating Categorical Models II: Sensitivity and Specificity | by Alex  Mitrani | Towards Data Science">
            <a:extLst>
              <a:ext uri="{FF2B5EF4-FFF2-40B4-BE49-F238E27FC236}">
                <a16:creationId xmlns:a16="http://schemas.microsoft.com/office/drawing/2014/main" id="{581D0A3A-A281-1625-CC2B-A2069C384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38" y="4746422"/>
            <a:ext cx="3834121" cy="13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30CFB10-8F08-395C-7D04-51A574DAE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614" y="1400937"/>
            <a:ext cx="4361921" cy="25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54F1-2FE7-D25C-47A3-3DCF6AED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9" y="33747"/>
            <a:ext cx="8229600" cy="1143000"/>
          </a:xfrm>
        </p:spPr>
        <p:txBody>
          <a:bodyPr/>
          <a:lstStyle/>
          <a:p>
            <a:r>
              <a:rPr lang="en-US" dirty="0"/>
              <a:t>Metrics (Graph) – Determine Threshold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B58BB-9A82-24B6-4FF1-E9282F1F068F}"/>
              </a:ext>
            </a:extLst>
          </p:cNvPr>
          <p:cNvSpPr txBox="1"/>
          <p:nvPr/>
        </p:nvSpPr>
        <p:spPr>
          <a:xfrm>
            <a:off x="4196827" y="14009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plot_roc_curve</a:t>
            </a:r>
            <a:endParaRPr lang="en-SG" dirty="0"/>
          </a:p>
          <a:p>
            <a:r>
              <a:rPr lang="en-SG" dirty="0" err="1"/>
              <a:t>plot_roc_curve</a:t>
            </a:r>
            <a:r>
              <a:rPr lang="en-SG" dirty="0"/>
              <a:t>(</a:t>
            </a:r>
            <a:r>
              <a:rPr lang="en-SG" dirty="0" err="1"/>
              <a:t>model,X_test,Y_test</a:t>
            </a:r>
            <a:r>
              <a:rPr lang="en-SG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FB27-905E-6EF4-F454-D999556C5ABB}"/>
              </a:ext>
            </a:extLst>
          </p:cNvPr>
          <p:cNvSpPr txBox="1"/>
          <p:nvPr/>
        </p:nvSpPr>
        <p:spPr>
          <a:xfrm>
            <a:off x="4356848" y="4017115"/>
            <a:ext cx="47871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 err="1"/>
              <a:t>sklearn.metrics</a:t>
            </a:r>
            <a:r>
              <a:rPr lang="en-US" sz="1400" dirty="0"/>
              <a:t> import </a:t>
            </a:r>
            <a:r>
              <a:rPr lang="en-US" sz="1400" dirty="0" err="1"/>
              <a:t>plot_precision_recall_curve</a:t>
            </a:r>
            <a:endParaRPr lang="en-US" sz="1400" dirty="0"/>
          </a:p>
          <a:p>
            <a:r>
              <a:rPr lang="en-SG" sz="1400" dirty="0" err="1"/>
              <a:t>plot_precision_recall_curve</a:t>
            </a:r>
            <a:r>
              <a:rPr lang="en-SG" sz="1400" dirty="0"/>
              <a:t>(</a:t>
            </a:r>
            <a:r>
              <a:rPr lang="en-SG" sz="1400" dirty="0" err="1"/>
              <a:t>model,X_test,Y_test</a:t>
            </a:r>
            <a:r>
              <a:rPr lang="en-SG" sz="1400" dirty="0"/>
              <a:t>)</a:t>
            </a:r>
          </a:p>
          <a:p>
            <a:endParaRPr lang="en-SG" sz="1400" dirty="0"/>
          </a:p>
          <a:p>
            <a:r>
              <a:rPr lang="en-SG" sz="1400" dirty="0"/>
              <a:t>When you force the false negative to go down, the speed of increasing false positive?? VV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97AD0-6A3A-1F1B-3CF2-9A87C7E0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4" y="3720893"/>
            <a:ext cx="3763676" cy="255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0DA50-9D7B-ACC6-E27D-6FB51F01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4" y="1091686"/>
            <a:ext cx="3547715" cy="24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5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99ED-5F60-445D-988A-2F0E623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8" y="164314"/>
            <a:ext cx="8229600" cy="1143000"/>
          </a:xfrm>
        </p:spPr>
        <p:txBody>
          <a:bodyPr/>
          <a:lstStyle/>
          <a:p>
            <a:r>
              <a:rPr lang="en-US" dirty="0"/>
              <a:t>Continuous metrics - RMSE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0850-1738-4BC5-B243-B1AAF130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43" y="1551637"/>
            <a:ext cx="8229600" cy="3876123"/>
          </a:xfrm>
        </p:spPr>
        <p:txBody>
          <a:bodyPr/>
          <a:lstStyle/>
          <a:p>
            <a:r>
              <a:rPr lang="en-US" dirty="0"/>
              <a:t>5 types of error: 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Square Error</a:t>
            </a:r>
          </a:p>
          <a:p>
            <a:pPr lvl="1"/>
            <a:r>
              <a:rPr lang="en-US" dirty="0"/>
              <a:t>Sum of Square Error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dirty="0"/>
              <a:t>Root Mean Square Error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98D0-FDAB-4965-B0FD-209FE204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19123" y="4986167"/>
            <a:ext cx="21336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EAE3-32E3-414B-A403-D7C7F257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6" y="4201977"/>
            <a:ext cx="3829050" cy="1190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FAE90-C58A-46D2-AE59-438D136913AA}"/>
              </a:ext>
            </a:extLst>
          </p:cNvPr>
          <p:cNvSpPr/>
          <p:nvPr/>
        </p:nvSpPr>
        <p:spPr>
          <a:xfrm>
            <a:off x="5815880" y="4381770"/>
            <a:ext cx="969484" cy="429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72D093-5D56-4DF8-AD1E-F36DF8BDA405}"/>
              </a:ext>
            </a:extLst>
          </p:cNvPr>
          <p:cNvCxnSpPr>
            <a:cxnSpLocks/>
          </p:cNvCxnSpPr>
          <p:nvPr/>
        </p:nvCxnSpPr>
        <p:spPr>
          <a:xfrm rot="10800000">
            <a:off x="2017471" y="2244498"/>
            <a:ext cx="4281469" cy="2149972"/>
          </a:xfrm>
          <a:prstGeom prst="bentConnector3">
            <a:avLst>
              <a:gd name="adj1" fmla="val 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6EC3-BD7B-4DF3-8327-8EAF24ACD627}"/>
              </a:ext>
            </a:extLst>
          </p:cNvPr>
          <p:cNvSpPr/>
          <p:nvPr/>
        </p:nvSpPr>
        <p:spPr>
          <a:xfrm>
            <a:off x="6876598" y="4354228"/>
            <a:ext cx="173860" cy="242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DC4851-20AC-46F0-91BA-82A6180DBDBD}"/>
              </a:ext>
            </a:extLst>
          </p:cNvPr>
          <p:cNvCxnSpPr/>
          <p:nvPr/>
        </p:nvCxnSpPr>
        <p:spPr>
          <a:xfrm rot="10800000">
            <a:off x="2565904" y="2599792"/>
            <a:ext cx="4397624" cy="1754436"/>
          </a:xfrm>
          <a:prstGeom prst="bentConnector3">
            <a:avLst>
              <a:gd name="adj1" fmla="val 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B6598-4DFB-4392-8987-C07C3E009F45}"/>
              </a:ext>
            </a:extLst>
          </p:cNvPr>
          <p:cNvSpPr/>
          <p:nvPr/>
        </p:nvSpPr>
        <p:spPr>
          <a:xfrm>
            <a:off x="5066733" y="4354228"/>
            <a:ext cx="561860" cy="993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68BE999-588B-4E5C-92C1-D4CBC762314D}"/>
              </a:ext>
            </a:extLst>
          </p:cNvPr>
          <p:cNvCxnSpPr/>
          <p:nvPr/>
        </p:nvCxnSpPr>
        <p:spPr>
          <a:xfrm rot="10800000">
            <a:off x="3330332" y="2945983"/>
            <a:ext cx="2145879" cy="1509311"/>
          </a:xfrm>
          <a:prstGeom prst="bentConnector3">
            <a:avLst>
              <a:gd name="adj1" fmla="val -3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BEF6D-D69E-4E1D-BEB5-867A854B3524}"/>
              </a:ext>
            </a:extLst>
          </p:cNvPr>
          <p:cNvSpPr/>
          <p:nvPr/>
        </p:nvSpPr>
        <p:spPr>
          <a:xfrm>
            <a:off x="6236970" y="4927833"/>
            <a:ext cx="211002" cy="231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9AAA9D3-AD05-4248-B137-EC044C9EA7DF}"/>
              </a:ext>
            </a:extLst>
          </p:cNvPr>
          <p:cNvCxnSpPr>
            <a:cxnSpLocks/>
          </p:cNvCxnSpPr>
          <p:nvPr/>
        </p:nvCxnSpPr>
        <p:spPr>
          <a:xfrm rot="10800000">
            <a:off x="3466493" y="3306454"/>
            <a:ext cx="3007644" cy="1871424"/>
          </a:xfrm>
          <a:prstGeom prst="bentConnector3">
            <a:avLst>
              <a:gd name="adj1" fmla="val -701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EEEBE8-1FE8-4795-BB6D-0165826CE7EB}"/>
              </a:ext>
            </a:extLst>
          </p:cNvPr>
          <p:cNvCxnSpPr/>
          <p:nvPr/>
        </p:nvCxnSpPr>
        <p:spPr>
          <a:xfrm flipH="1" flipV="1">
            <a:off x="3016473" y="3843772"/>
            <a:ext cx="625167" cy="7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9A5718-5354-434D-A85C-6F9BC5EF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55" y="3910566"/>
            <a:ext cx="4832928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1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71D5-3FE0-4B30-A6AF-BBE30155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before class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62E0E-5A0C-402B-B4E4-A2D920A6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cs typeface="Arial"/>
              </a:rPr>
              <a:t>https://youtu.be/bfmFfD2RIcg</a:t>
            </a:r>
            <a:endParaRPr lang="en-US" dirty="0"/>
          </a:p>
          <a:p>
            <a:r>
              <a:rPr lang="en-SG" dirty="0">
                <a:cs typeface="Arial"/>
              </a:rPr>
              <a:t>https://youtu.be/aircAruvnKk</a:t>
            </a:r>
          </a:p>
          <a:p>
            <a:endParaRPr lang="en-SG" dirty="0">
              <a:cs typeface="Arial"/>
            </a:endParaRPr>
          </a:p>
          <a:p>
            <a:r>
              <a:rPr lang="en-SG" dirty="0"/>
              <a:t>Drive: </a:t>
            </a:r>
          </a:p>
          <a:p>
            <a:pPr lvl="1"/>
            <a:r>
              <a:rPr lang="en-SG" dirty="0"/>
              <a:t>Code: </a:t>
            </a:r>
            <a:r>
              <a:rPr lang="en-SG" dirty="0">
                <a:hlinkClick r:id="rId2"/>
              </a:rPr>
              <a:t>https://drive.google.com/drive/folders/1fXjR7HWQVDvW4b_UwFmEM_NymlOo4Wbw?usp</a:t>
            </a:r>
            <a:r>
              <a:rPr lang="en-SG">
                <a:hlinkClick r:id="rId2"/>
              </a:rPr>
              <a:t>=sharing</a:t>
            </a:r>
            <a:endParaRPr lang="en-SG"/>
          </a:p>
          <a:p>
            <a:pPr lvl="1"/>
            <a:r>
              <a:rPr lang="en-SG"/>
              <a:t>Data</a:t>
            </a:r>
            <a:r>
              <a:rPr lang="en-SG" dirty="0"/>
              <a:t>: </a:t>
            </a:r>
            <a:r>
              <a:rPr lang="en-SG" dirty="0">
                <a:hlinkClick r:id="rId3"/>
              </a:rPr>
              <a:t>https://drive.google.com/drive/folders/1DWSSkL9zMwXktar8rxC_3rUGqxwNNTrR?usp=sharing</a:t>
            </a:r>
            <a:endParaRPr lang="en-S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087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1A64-A0E2-1FE5-8AD2-DCF034DAD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Types of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081AA-2573-E297-5673-6305F555C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RNN (LSTM &amp; GRU)</a:t>
            </a:r>
          </a:p>
          <a:p>
            <a:r>
              <a:rPr lang="en-SG" dirty="0"/>
              <a:t>CNN</a:t>
            </a:r>
          </a:p>
        </p:txBody>
      </p:sp>
      <p:pic>
        <p:nvPicPr>
          <p:cNvPr id="1026" name="Picture 2" descr="CS 230 - Recurrent Neural Networks Cheatsheet">
            <a:extLst>
              <a:ext uri="{FF2B5EF4-FFF2-40B4-BE49-F238E27FC236}">
                <a16:creationId xmlns:a16="http://schemas.microsoft.com/office/drawing/2014/main" id="{A868DB91-63AB-71AA-A6B0-B22B3D78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44" y="1822942"/>
            <a:ext cx="4070823" cy="18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omprehensive Guide to Convolutional Neural Networks — the ELI5 way | by  Sumit Saha | Towards Data Science">
            <a:extLst>
              <a:ext uri="{FF2B5EF4-FFF2-40B4-BE49-F238E27FC236}">
                <a16:creationId xmlns:a16="http://schemas.microsoft.com/office/drawing/2014/main" id="{EA2D8874-5EB2-87A9-B158-3DCA15A73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363" y="3903904"/>
            <a:ext cx="6332646" cy="213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4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61B0-1937-5FAD-32CB-4D695B5E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Application of Neural Network</a:t>
            </a:r>
          </a:p>
        </p:txBody>
      </p:sp>
      <p:pic>
        <p:nvPicPr>
          <p:cNvPr id="3076" name="Picture 4" descr="Artificial Neural Network Applications -  4 Real World Applications of ANN">
            <a:extLst>
              <a:ext uri="{FF2B5EF4-FFF2-40B4-BE49-F238E27FC236}">
                <a16:creationId xmlns:a16="http://schemas.microsoft.com/office/drawing/2014/main" id="{78D44B34-D508-2654-6DF1-4C0B941D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54" y="1777826"/>
            <a:ext cx="7434470" cy="389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2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32E4-7DAE-BD5F-75BA-7B51FCD45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Interview Questions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1EAF95-3EB6-90C1-7478-AE08AD1AEE49}"/>
              </a:ext>
            </a:extLst>
          </p:cNvPr>
          <p:cNvSpPr txBox="1"/>
          <p:nvPr/>
        </p:nvSpPr>
        <p:spPr>
          <a:xfrm>
            <a:off x="457200" y="1706631"/>
            <a:ext cx="756793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What is Deep Learning?</a:t>
            </a:r>
          </a:p>
          <a:p>
            <a:r>
              <a:rPr lang="en-US" sz="2800" dirty="0"/>
              <a:t>What is a Neural Network?</a:t>
            </a:r>
          </a:p>
          <a:p>
            <a:r>
              <a:rPr lang="en-US" sz="2800" dirty="0"/>
              <a:t>What Is a Multi-layer Perceptron(MLP)?</a:t>
            </a:r>
          </a:p>
          <a:p>
            <a:r>
              <a:rPr lang="en-US" sz="2800" dirty="0"/>
              <a:t>What Is Data Normalization, and Why Do We Need It?</a:t>
            </a:r>
          </a:p>
          <a:p>
            <a:r>
              <a:rPr lang="en-US" sz="2800" dirty="0"/>
              <a:t>What is the Boltzmann Machine?</a:t>
            </a:r>
          </a:p>
          <a:p>
            <a:r>
              <a:rPr lang="en-US" sz="2800" dirty="0"/>
              <a:t>What Is the Role of Activation Functions in a Neural Network?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828779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Advantages of Neural Network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94521" y="2109969"/>
            <a:ext cx="7772400" cy="3581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 dirty="0"/>
              <a:t> Very low predictive error (on trainset!).</a:t>
            </a:r>
          </a:p>
          <a:p>
            <a:pPr eaLnBrk="1" hangingPunct="1"/>
            <a:r>
              <a:rPr lang="en-US" altLang="en-US" sz="2800" dirty="0"/>
              <a:t> Can capture complex relationships by increasing number of hidden nodes and/or hidden layers.</a:t>
            </a:r>
          </a:p>
          <a:p>
            <a:pPr eaLnBrk="1" hangingPunct="1"/>
            <a:r>
              <a:rPr lang="en-US" altLang="en-US" sz="2800" dirty="0"/>
              <a:t> No need to specify a relationship between Y and Xs.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550FB6-E873-4EA4-BCDB-3B0323130740}"/>
              </a:ext>
            </a:extLst>
          </p:cNvPr>
          <p:cNvSpPr/>
          <p:nvPr/>
        </p:nvSpPr>
        <p:spPr>
          <a:xfrm>
            <a:off x="2825393" y="4048018"/>
            <a:ext cx="1212351" cy="565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CDB52-3CDA-4302-8AAF-42D07D54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825" y="2579303"/>
            <a:ext cx="5290941" cy="688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0E179B-B90A-49C7-9F86-FB2067DB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293" y="1986629"/>
            <a:ext cx="3431318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88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333911" y="388972"/>
            <a:ext cx="8229600" cy="1143000"/>
          </a:xfrm>
        </p:spPr>
        <p:txBody>
          <a:bodyPr/>
          <a:lstStyle/>
          <a:p>
            <a:r>
              <a:rPr lang="en-US" altLang="en-US" dirty="0"/>
              <a:t>Disadvantages of Neural Network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96430" y="1896969"/>
            <a:ext cx="8229600" cy="20277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 Considered a “black box” prediction machine, with no insight into relationships between inputs and outcome</a:t>
            </a:r>
          </a:p>
          <a:p>
            <a:pPr eaLnBrk="1" hangingPunct="1"/>
            <a:r>
              <a:rPr lang="en-US" altLang="en-US" dirty="0"/>
              <a:t>Heavy computational requirements if there are many variables and many hidden layers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F69931-442C-4615-AC44-631FF1EF2C35}"/>
              </a:ext>
            </a:extLst>
          </p:cNvPr>
          <p:cNvSpPr/>
          <p:nvPr/>
        </p:nvSpPr>
        <p:spPr>
          <a:xfrm>
            <a:off x="2825393" y="1896969"/>
            <a:ext cx="1551398" cy="424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161B2-2DEA-4EE0-97E3-6606A7196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09" y="2636504"/>
            <a:ext cx="5184242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85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B166D-A78F-4054-9ED2-B7CFA763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10" y="399246"/>
            <a:ext cx="8229600" cy="1143000"/>
          </a:xfrm>
        </p:spPr>
        <p:txBody>
          <a:bodyPr/>
          <a:lstStyle/>
          <a:p>
            <a:r>
              <a:rPr lang="en-US" dirty="0"/>
              <a:t>Comparison : Decision Tree vs Neural Network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00585-6D80-40BE-9439-10C01934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48" y="1706632"/>
            <a:ext cx="4800904" cy="442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17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6396-31CA-9430-4F98-B375B4C4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Comparison Regression, Decision Tree and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9EF04-6511-D4A1-0BC6-45AEDBDB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0" y="1798335"/>
            <a:ext cx="3076660" cy="192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6C075-2820-0EDD-B7E7-032505A4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8335"/>
            <a:ext cx="2770138" cy="1928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40619-693A-8D80-F454-94AC728F255B}"/>
              </a:ext>
            </a:extLst>
          </p:cNvPr>
          <p:cNvSpPr txBox="1"/>
          <p:nvPr/>
        </p:nvSpPr>
        <p:spPr>
          <a:xfrm>
            <a:off x="254378" y="4321540"/>
            <a:ext cx="67945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000" dirty="0"/>
              <a:t>Y: gender X1: Height X2: Weight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9921D-8061-2664-E6FF-38060BBACBF2}"/>
                  </a:ext>
                </a:extLst>
              </p:cNvPr>
              <p:cNvSpPr txBox="1"/>
              <p:nvPr/>
            </p:nvSpPr>
            <p:spPr>
              <a:xfrm>
                <a:off x="134161" y="3897527"/>
                <a:ext cx="43242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+…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9921D-8061-2664-E6FF-38060BBA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1" y="3897527"/>
                <a:ext cx="4324249" cy="307777"/>
              </a:xfrm>
              <a:prstGeom prst="rect">
                <a:avLst/>
              </a:prstGeom>
              <a:blipFill>
                <a:blip r:embed="rId4"/>
                <a:stretch>
                  <a:fillRect l="-705" b="-235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855E2B76-3AA2-DA28-B83A-244370836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016" y="4859839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3D22DBC7-C3FF-0543-63BF-124A6035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8725" y="5374189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A5CC4100-41E3-0121-6959-584B2C88DB2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16855" y="5438460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X2: Weight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7ADDE062-FE0E-DDBC-6224-E1EF9B5FF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213" y="5159877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46F75A68-113E-7E09-F6D1-A2E1455F9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753" y="5245601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902176F-9E70-CC9B-3B15-4CEFCBA8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915" y="5395598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5E0B304E-6F03-A247-7932-B0942AF52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213" y="5631364"/>
            <a:ext cx="814388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 dirty="0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182A54A-1488-4F75-EAA1-BA0D28EA4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735" y="4811727"/>
            <a:ext cx="20658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w.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034617EA-B420-46A4-45B3-2E54CDE10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791" y="5352736"/>
            <a:ext cx="35779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.w</a:t>
            </a:r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C98B879E-C377-1283-8AA9-2371D738B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63" y="4444539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BFE79674-60CF-BB0C-006F-B6E65995D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25" y="6011882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95B13DE3-50DA-8F71-2AD2-D581F10F1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658" y="5079081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9B83868E-6FE4-8E93-B3AF-7D739EE422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254" y="5245556"/>
            <a:ext cx="964285" cy="9451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75653810-2252-5EF9-3A39-ACFFF731B2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3615" y="4757904"/>
            <a:ext cx="903848" cy="1781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315C11B5-97F2-DEBF-2921-093DA1D8A0D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50437" y="4883847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X1: Height</a:t>
            </a:r>
          </a:p>
        </p:txBody>
      </p:sp>
      <p:sp>
        <p:nvSpPr>
          <p:cNvPr id="26" name="Line 12">
            <a:extLst>
              <a:ext uri="{FF2B5EF4-FFF2-40B4-BE49-F238E27FC236}">
                <a16:creationId xmlns:a16="http://schemas.microsoft.com/office/drawing/2014/main" id="{10CBE249-94C7-3FB8-7F50-FA91B9AA0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968" y="5718106"/>
            <a:ext cx="884579" cy="5945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2BBE303C-C2DE-D9CB-47EF-C3F743A3F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9681" y="4883847"/>
            <a:ext cx="884579" cy="578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5FB8F2FD-00F4-8655-4DF9-6CCB639F6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3756" y="4806249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9" name="Line 9">
            <a:extLst>
              <a:ext uri="{FF2B5EF4-FFF2-40B4-BE49-F238E27FC236}">
                <a16:creationId xmlns:a16="http://schemas.microsoft.com/office/drawing/2014/main" id="{026191AB-ED3E-62DC-443E-9F970116A3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3484" y="5462710"/>
            <a:ext cx="807522" cy="162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7FE77084-813B-1015-1B61-FDCAC0AA10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3976" y="5652818"/>
            <a:ext cx="699682" cy="522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ADBBDA8C-F46B-AA26-C9BD-3E35C81CE45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50260" y="5173278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Y: Gender</a:t>
            </a:r>
          </a:p>
        </p:txBody>
      </p:sp>
      <p:sp>
        <p:nvSpPr>
          <p:cNvPr id="32" name="Text Box 6">
            <a:extLst>
              <a:ext uri="{FF2B5EF4-FFF2-40B4-BE49-F238E27FC236}">
                <a16:creationId xmlns:a16="http://schemas.microsoft.com/office/drawing/2014/main" id="{7725CD13-9C79-5D82-218E-3FC01CE2855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77298" y="4094594"/>
            <a:ext cx="18431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/>
              <a:t>Parameter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82030D-6561-F492-4E18-D78602DE752F}"/>
              </a:ext>
            </a:extLst>
          </p:cNvPr>
          <p:cNvCxnSpPr/>
          <p:nvPr/>
        </p:nvCxnSpPr>
        <p:spPr>
          <a:xfrm flipH="1" flipV="1">
            <a:off x="5821491" y="2095737"/>
            <a:ext cx="1158477" cy="2033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10A9DC-A9F3-F8DC-D0BE-9D6D139FB2D0}"/>
              </a:ext>
            </a:extLst>
          </p:cNvPr>
          <p:cNvCxnSpPr>
            <a:cxnSpLocks/>
          </p:cNvCxnSpPr>
          <p:nvPr/>
        </p:nvCxnSpPr>
        <p:spPr>
          <a:xfrm flipH="1" flipV="1">
            <a:off x="1449496" y="4228925"/>
            <a:ext cx="5205812" cy="92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031650-FF0F-CA3F-0EAC-AA705BAFA8E8}"/>
              </a:ext>
            </a:extLst>
          </p:cNvPr>
          <p:cNvCxnSpPr>
            <a:cxnSpLocks/>
          </p:cNvCxnSpPr>
          <p:nvPr/>
        </p:nvCxnSpPr>
        <p:spPr>
          <a:xfrm flipH="1">
            <a:off x="4132396" y="4473940"/>
            <a:ext cx="2675312" cy="478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48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B6A8-C8C3-7974-0569-46672B1F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9" y="4697234"/>
            <a:ext cx="8229600" cy="1143000"/>
          </a:xfrm>
        </p:spPr>
        <p:txBody>
          <a:bodyPr>
            <a:normAutofit/>
          </a:bodyPr>
          <a:lstStyle/>
          <a:p>
            <a:r>
              <a:rPr lang="en-SG" dirty="0"/>
              <a:t>Part II Programming</a:t>
            </a:r>
          </a:p>
        </p:txBody>
      </p:sp>
    </p:spTree>
    <p:extLst>
      <p:ext uri="{BB962C8B-B14F-4D97-AF65-F5344CB8AC3E}">
        <p14:creationId xmlns:p14="http://schemas.microsoft.com/office/powerpoint/2010/main" val="2641976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ss Validation techniques and its applications - AI ML Analytics">
            <a:extLst>
              <a:ext uri="{FF2B5EF4-FFF2-40B4-BE49-F238E27FC236}">
                <a16:creationId xmlns:a16="http://schemas.microsoft.com/office/drawing/2014/main" id="{80085341-1C35-AED9-F5B8-3F42643E5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7" y="630424"/>
            <a:ext cx="7701943" cy="470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746A66-1230-D2DB-7F31-9FB3CEB9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6" y="4157395"/>
            <a:ext cx="4233858" cy="18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374" y="58224"/>
            <a:ext cx="5089712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651" y="808955"/>
            <a:ext cx="8097784" cy="255848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dirty="0"/>
              <a:t>Import data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Decide on Target/Y/Dependent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Check null (imputation?) – May need to check correlation before check null</a:t>
            </a:r>
          </a:p>
          <a:p>
            <a:pPr marL="756920" lvl="1" indent="-457200">
              <a:buFont typeface="+mj-lt"/>
              <a:buAutoNum type="arabicPeriod"/>
            </a:pPr>
            <a:r>
              <a:rPr lang="en-SG" dirty="0" err="1"/>
              <a:t>df.isnull</a:t>
            </a:r>
            <a:r>
              <a:rPr lang="en-SG" dirty="0"/>
              <a:t>().any() and </a:t>
            </a:r>
            <a:r>
              <a:rPr lang="en-SG" dirty="0" err="1"/>
              <a:t>df</a:t>
            </a:r>
            <a:r>
              <a:rPr lang="en-SG" dirty="0"/>
              <a:t>["Revenue"].</a:t>
            </a:r>
            <a:r>
              <a:rPr lang="en-SG" dirty="0" err="1"/>
              <a:t>isnull</a:t>
            </a:r>
            <a:r>
              <a:rPr lang="en-SG" dirty="0"/>
              <a:t>().sum()</a:t>
            </a:r>
            <a:endParaRPr lang="en-SG" dirty="0">
              <a:cs typeface="Arial"/>
            </a:endParaRPr>
          </a:p>
          <a:p>
            <a:pPr marL="756920" lvl="1" indent="-457200">
              <a:buFont typeface="+mj-lt"/>
              <a:buAutoNum type="arabicPeriod"/>
            </a:pPr>
            <a:r>
              <a:rPr lang="en-SG" sz="2400" dirty="0"/>
              <a:t>If needed, </a:t>
            </a:r>
            <a:r>
              <a:rPr lang="en-SG" sz="2400" dirty="0" err="1"/>
              <a:t>pd.set_option</a:t>
            </a:r>
            <a:r>
              <a:rPr lang="en-SG" sz="2400" dirty="0"/>
              <a:t>("</a:t>
            </a:r>
            <a:r>
              <a:rPr lang="en-SG" sz="2400" dirty="0" err="1"/>
              <a:t>display.max_rows</a:t>
            </a:r>
            <a:r>
              <a:rPr lang="en-SG" sz="2400" dirty="0"/>
              <a:t>", 10)</a:t>
            </a:r>
          </a:p>
          <a:p>
            <a:pPr marL="756920" lvl="1" indent="-457200">
              <a:buFont typeface="+mj-lt"/>
              <a:buAutoNum type="arabicPeriod"/>
            </a:pPr>
            <a:r>
              <a:rPr lang="en-SG" sz="2400" dirty="0">
                <a:cs typeface="Arial"/>
              </a:rPr>
              <a:t>If you have categorical and continuous X, need to do dummy first so that you can use for loop.</a:t>
            </a:r>
          </a:p>
          <a:p>
            <a:pPr marL="756920" lvl="1" indent="-457200">
              <a:buFont typeface="+mj-lt"/>
              <a:buAutoNum type="arabicPeriod"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SG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67FD0-D046-480E-5DC1-E86D440D909D}"/>
              </a:ext>
            </a:extLst>
          </p:cNvPr>
          <p:cNvSpPr txBox="1"/>
          <p:nvPr/>
        </p:nvSpPr>
        <p:spPr>
          <a:xfrm>
            <a:off x="370174" y="3395235"/>
            <a:ext cx="41999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#imputation ??</a:t>
            </a:r>
          </a:p>
          <a:p>
            <a:r>
              <a:rPr lang="en-SG" sz="1200" dirty="0" err="1"/>
              <a:t>df.isnull</a:t>
            </a:r>
            <a:r>
              <a:rPr lang="en-SG" sz="1200" dirty="0"/>
              <a:t>().sum()/</a:t>
            </a:r>
            <a:r>
              <a:rPr lang="en-SG" sz="1200" dirty="0" err="1"/>
              <a:t>len</a:t>
            </a:r>
            <a:r>
              <a:rPr lang="en-SG" sz="1200" dirty="0"/>
              <a:t>(</a:t>
            </a:r>
            <a:r>
              <a:rPr lang="en-SG" sz="1200" dirty="0" err="1"/>
              <a:t>df</a:t>
            </a:r>
            <a:r>
              <a:rPr lang="en-SG" sz="1200" dirty="0"/>
              <a:t>)</a:t>
            </a:r>
          </a:p>
          <a:p>
            <a:r>
              <a:rPr lang="en-US" sz="1200" dirty="0"/>
              <a:t>m = </a:t>
            </a:r>
            <a:r>
              <a:rPr lang="en-US" sz="1200" dirty="0" err="1"/>
              <a:t>df</a:t>
            </a:r>
            <a:r>
              <a:rPr lang="en-US" sz="1200" dirty="0"/>
              <a:t>["10Y Net Income Growth (per Share)"].mean()</a:t>
            </a:r>
          </a:p>
          <a:p>
            <a:r>
              <a:rPr lang="en-US" sz="1200" dirty="0" err="1"/>
              <a:t>df</a:t>
            </a:r>
            <a:r>
              <a:rPr lang="en-US" sz="1200" dirty="0"/>
              <a:t>["10Y Net Income Growth (per Share)"].</a:t>
            </a:r>
            <a:r>
              <a:rPr lang="en-US" sz="1200" dirty="0" err="1"/>
              <a:t>fillna</a:t>
            </a:r>
            <a:r>
              <a:rPr lang="en-US" sz="1200" dirty="0"/>
              <a:t>(</a:t>
            </a:r>
            <a:r>
              <a:rPr lang="en-US" sz="1200" dirty="0" err="1"/>
              <a:t>m,inplace</a:t>
            </a:r>
            <a:r>
              <a:rPr lang="en-US" sz="1200" dirty="0"/>
              <a:t>=True)</a:t>
            </a:r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B9506-35C1-F2E0-68C9-F724ACBA8FDE}"/>
              </a:ext>
            </a:extLst>
          </p:cNvPr>
          <p:cNvSpPr txBox="1"/>
          <p:nvPr/>
        </p:nvSpPr>
        <p:spPr>
          <a:xfrm>
            <a:off x="5357592" y="3490559"/>
            <a:ext cx="2693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for </a:t>
            </a:r>
            <a:r>
              <a:rPr lang="en-SG" sz="1400" dirty="0" err="1"/>
              <a:t>i</a:t>
            </a:r>
            <a:r>
              <a:rPr lang="en-SG" sz="1400" dirty="0"/>
              <a:t> in </a:t>
            </a:r>
            <a:r>
              <a:rPr lang="en-SG" sz="1400" dirty="0" err="1"/>
              <a:t>df.columns</a:t>
            </a:r>
            <a:r>
              <a:rPr lang="en-SG" sz="1400" dirty="0"/>
              <a:t>:</a:t>
            </a:r>
          </a:p>
          <a:p>
            <a:r>
              <a:rPr lang="en-SG" sz="1400" dirty="0"/>
              <a:t>    m = </a:t>
            </a:r>
            <a:r>
              <a:rPr lang="en-SG" sz="1400" dirty="0" err="1"/>
              <a:t>df</a:t>
            </a:r>
            <a:r>
              <a:rPr lang="en-SG" sz="1400" dirty="0"/>
              <a:t>[</a:t>
            </a:r>
            <a:r>
              <a:rPr lang="en-SG" sz="1400" dirty="0" err="1"/>
              <a:t>i</a:t>
            </a:r>
            <a:r>
              <a:rPr lang="en-SG" sz="1400" dirty="0"/>
              <a:t>].mean()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df</a:t>
            </a:r>
            <a:r>
              <a:rPr lang="en-SG" sz="1400" dirty="0"/>
              <a:t>[</a:t>
            </a:r>
            <a:r>
              <a:rPr lang="en-SG" sz="1400" dirty="0" err="1"/>
              <a:t>i</a:t>
            </a:r>
            <a:r>
              <a:rPr lang="en-SG" sz="1400" dirty="0"/>
              <a:t>].</a:t>
            </a:r>
            <a:r>
              <a:rPr lang="en-SG" sz="1400" dirty="0" err="1"/>
              <a:t>fillna</a:t>
            </a:r>
            <a:r>
              <a:rPr lang="en-SG" sz="1400" dirty="0"/>
              <a:t>(</a:t>
            </a:r>
            <a:r>
              <a:rPr lang="en-SG" sz="1400" dirty="0" err="1"/>
              <a:t>m,inplace</a:t>
            </a:r>
            <a:r>
              <a:rPr lang="en-SG" sz="1400" dirty="0"/>
              <a:t>=True)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3C692-71AD-DAF2-8558-6AAF676D0EDA}"/>
              </a:ext>
            </a:extLst>
          </p:cNvPr>
          <p:cNvSpPr txBox="1"/>
          <p:nvPr/>
        </p:nvSpPr>
        <p:spPr>
          <a:xfrm>
            <a:off x="309560" y="4624551"/>
            <a:ext cx="43221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#or using model</a:t>
            </a:r>
          </a:p>
          <a:p>
            <a:r>
              <a:rPr lang="en-SG" sz="1400" dirty="0"/>
              <a:t>pip install </a:t>
            </a:r>
            <a:r>
              <a:rPr lang="en-SG" sz="1400" dirty="0" err="1"/>
              <a:t>miceforest</a:t>
            </a:r>
            <a:endParaRPr lang="en-SG" sz="1400" dirty="0"/>
          </a:p>
          <a:p>
            <a:r>
              <a:rPr lang="en-SG" sz="1400" dirty="0"/>
              <a:t>import </a:t>
            </a:r>
            <a:r>
              <a:rPr lang="en-SG" sz="1400" dirty="0" err="1"/>
              <a:t>miceforest</a:t>
            </a:r>
            <a:r>
              <a:rPr lang="en-SG" sz="1400" dirty="0"/>
              <a:t> as mf</a:t>
            </a:r>
          </a:p>
          <a:p>
            <a:r>
              <a:rPr lang="en-SG" sz="1400" dirty="0"/>
              <a:t>k = </a:t>
            </a:r>
            <a:r>
              <a:rPr lang="en-SG" sz="1400" dirty="0" err="1"/>
              <a:t>mf.ImputationKernel</a:t>
            </a:r>
            <a:r>
              <a:rPr lang="en-SG" sz="1400" dirty="0"/>
              <a:t>(</a:t>
            </a:r>
            <a:r>
              <a:rPr lang="en-SG" sz="1400" dirty="0" err="1"/>
              <a:t>df,datasets</a:t>
            </a:r>
            <a:r>
              <a:rPr lang="en-SG" sz="1400" dirty="0"/>
              <a:t>=1,random_state=1)</a:t>
            </a:r>
          </a:p>
          <a:p>
            <a:r>
              <a:rPr lang="en-SG" sz="1400" dirty="0" err="1"/>
              <a:t>k.mice</a:t>
            </a:r>
            <a:r>
              <a:rPr lang="en-SG" sz="1400" dirty="0"/>
              <a:t>(10) #10 </a:t>
            </a:r>
            <a:r>
              <a:rPr lang="en-SG" sz="1400" dirty="0" err="1"/>
              <a:t>interation</a:t>
            </a:r>
            <a:endParaRPr lang="en-SG" sz="1400" dirty="0"/>
          </a:p>
          <a:p>
            <a:r>
              <a:rPr lang="it-IT" sz="1400" dirty="0"/>
              <a:t>df = k.complete_data(0)</a:t>
            </a:r>
            <a:endParaRPr lang="en-SG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3517D-E341-C1D8-7A25-E683AA9B0ECA}"/>
              </a:ext>
            </a:extLst>
          </p:cNvPr>
          <p:cNvSpPr txBox="1"/>
          <p:nvPr/>
        </p:nvSpPr>
        <p:spPr>
          <a:xfrm>
            <a:off x="4519272" y="4552364"/>
            <a:ext cx="43703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#for categorical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sklearn.preprocessing</a:t>
            </a:r>
            <a:r>
              <a:rPr lang="en-SG" sz="1400" dirty="0"/>
              <a:t> import Imputer</a:t>
            </a:r>
          </a:p>
          <a:p>
            <a:r>
              <a:rPr lang="en-SG" sz="1400" dirty="0"/>
              <a:t>imp = Imputer(strategy='</a:t>
            </a:r>
            <a:r>
              <a:rPr lang="en-SG" sz="1400" dirty="0" err="1"/>
              <a:t>most_frequent</a:t>
            </a:r>
            <a:r>
              <a:rPr lang="en-SG" sz="1400" dirty="0"/>
              <a:t>')</a:t>
            </a:r>
          </a:p>
          <a:p>
            <a:r>
              <a:rPr lang="en-SG" sz="1400" dirty="0" err="1"/>
              <a:t>imp.fit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) </a:t>
            </a:r>
          </a:p>
          <a:p>
            <a:endParaRPr lang="en-SG" sz="1400" dirty="0"/>
          </a:p>
          <a:p>
            <a:r>
              <a:rPr lang="en-SG" sz="1400" dirty="0"/>
              <a:t>Or</a:t>
            </a:r>
          </a:p>
          <a:p>
            <a:r>
              <a:rPr lang="en-SG" sz="1400" dirty="0"/>
              <a:t>imp = Imputer(strategy=‘constant’,</a:t>
            </a:r>
            <a:r>
              <a:rPr lang="en-SG" sz="1400" dirty="0" err="1"/>
              <a:t>fill_value</a:t>
            </a:r>
            <a:r>
              <a:rPr lang="en-SG" sz="1400" dirty="0"/>
              <a:t>=“missing)</a:t>
            </a:r>
          </a:p>
          <a:p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67400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9AF-7B41-4BE6-9D0A-B08791B3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E510-2CAB-4EC1-B4DD-E98EF098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481"/>
            <a:ext cx="78867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Neural Network Theory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sz="2800" dirty="0"/>
              <a:t>What is Neural Network and the metrics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sz="2800" dirty="0"/>
              <a:t>Types of regression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sz="2800" dirty="0"/>
              <a:t>Application &amp; Interview Question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sz="2800" dirty="0"/>
              <a:t>Advantages &amp; Disadvantages &amp; Comparison &amp; Limitation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Programming &amp; </a:t>
            </a:r>
            <a:r>
              <a:rPr lang="en-US" sz="2800" dirty="0" err="1"/>
              <a:t>Keras</a:t>
            </a:r>
            <a:r>
              <a:rPr lang="en-US" sz="2800"/>
              <a:t> Programming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Example</a:t>
            </a:r>
          </a:p>
          <a:p>
            <a:pPr lvl="1"/>
            <a:r>
              <a:rPr lang="en-US" sz="2400" dirty="0"/>
              <a:t>Exam Result</a:t>
            </a:r>
          </a:p>
          <a:p>
            <a:pPr lvl="1"/>
            <a:r>
              <a:rPr lang="en-US" sz="2400" dirty="0"/>
              <a:t>Equity</a:t>
            </a:r>
          </a:p>
          <a:p>
            <a:pPr lvl="1"/>
            <a:r>
              <a:rPr lang="en-US" sz="2400" dirty="0"/>
              <a:t>Treynor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E184-1626-4BC5-90DF-CE0A10CF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6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374" y="58224"/>
            <a:ext cx="5089712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34" y="58224"/>
            <a:ext cx="8999766" cy="572351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0" indent="0">
              <a:buNone/>
            </a:pPr>
            <a:r>
              <a:rPr lang="en-SG" dirty="0"/>
              <a:t>4. Select features – if not many features, take all. If clean, use </a:t>
            </a:r>
            <a:r>
              <a:rPr lang="en-SG" dirty="0" err="1"/>
              <a:t>Kbest</a:t>
            </a:r>
            <a:r>
              <a:rPr lang="en-SG" dirty="0"/>
              <a:t>, else use correlation</a:t>
            </a:r>
            <a:endParaRPr lang="en-SG" dirty="0">
              <a:cs typeface="Arial"/>
            </a:endParaRPr>
          </a:p>
          <a:p>
            <a:pPr marL="756920" lvl="1" indent="-457200">
              <a:buFont typeface="+mj-lt"/>
              <a:buAutoNum type="arabicPeriod"/>
            </a:pPr>
            <a:r>
              <a:rPr lang="en-SG" dirty="0" err="1"/>
              <a:t>Kbest</a:t>
            </a:r>
            <a:r>
              <a:rPr lang="en-SG" dirty="0"/>
              <a:t> – Need to split X,Y</a:t>
            </a:r>
            <a:endParaRPr lang="en-SG" dirty="0">
              <a:cs typeface="Arial"/>
            </a:endParaRPr>
          </a:p>
          <a:p>
            <a:pPr marL="600075" lvl="2" indent="0">
              <a:buNone/>
            </a:pPr>
            <a:r>
              <a:rPr lang="en-SG" dirty="0"/>
              <a:t>X = </a:t>
            </a:r>
            <a:r>
              <a:rPr lang="en-SG" dirty="0" err="1"/>
              <a:t>df.drop</a:t>
            </a:r>
            <a:r>
              <a:rPr lang="en-SG" dirty="0"/>
              <a:t>(columns="Creditability")</a:t>
            </a:r>
          </a:p>
          <a:p>
            <a:pPr marL="600075" lvl="2" indent="0">
              <a:buNone/>
            </a:pPr>
            <a:r>
              <a:rPr lang="en-SG" dirty="0"/>
              <a:t>Y = </a:t>
            </a:r>
            <a:r>
              <a:rPr lang="en-SG" dirty="0" err="1"/>
              <a:t>df</a:t>
            </a:r>
            <a:r>
              <a:rPr lang="en-SG" dirty="0"/>
              <a:t>["Creditability"]</a:t>
            </a:r>
          </a:p>
          <a:p>
            <a:pPr marL="600075" lvl="2" indent="0">
              <a:buNone/>
            </a:pPr>
            <a:r>
              <a:rPr lang="en-SG" dirty="0"/>
              <a:t>from </a:t>
            </a:r>
            <a:r>
              <a:rPr lang="en-SG" dirty="0" err="1"/>
              <a:t>sklearn.feature_selection</a:t>
            </a:r>
            <a:r>
              <a:rPr lang="en-SG" dirty="0"/>
              <a:t> import </a:t>
            </a:r>
            <a:r>
              <a:rPr lang="en-SG" dirty="0" err="1"/>
              <a:t>SelectKBest</a:t>
            </a:r>
            <a:r>
              <a:rPr lang="en-SG" dirty="0"/>
              <a:t>, </a:t>
            </a:r>
            <a:r>
              <a:rPr lang="en-SG" dirty="0" err="1"/>
              <a:t>f_regression</a:t>
            </a:r>
            <a:endParaRPr lang="en-SG" dirty="0"/>
          </a:p>
          <a:p>
            <a:pPr marL="600075" lvl="2" indent="0">
              <a:buNone/>
            </a:pPr>
            <a:r>
              <a:rPr lang="en-SG" dirty="0"/>
              <a:t>f = </a:t>
            </a:r>
            <a:r>
              <a:rPr lang="en-SG" dirty="0" err="1"/>
              <a:t>SelectKBest</a:t>
            </a:r>
            <a:r>
              <a:rPr lang="en-SG" dirty="0"/>
              <a:t>(</a:t>
            </a:r>
            <a:r>
              <a:rPr lang="en-SG" dirty="0" err="1"/>
              <a:t>score_func</a:t>
            </a:r>
            <a:r>
              <a:rPr lang="en-SG" dirty="0"/>
              <a:t>=</a:t>
            </a:r>
            <a:r>
              <a:rPr lang="en-SG" dirty="0" err="1"/>
              <a:t>f_regression</a:t>
            </a:r>
            <a:r>
              <a:rPr lang="en-SG" dirty="0"/>
              <a:t>, k=10).fit(X,Y).</a:t>
            </a:r>
            <a:r>
              <a:rPr lang="en-SG" dirty="0" err="1"/>
              <a:t>get_support</a:t>
            </a:r>
            <a:r>
              <a:rPr lang="en-SG" dirty="0"/>
              <a:t>()</a:t>
            </a:r>
          </a:p>
          <a:p>
            <a:pPr marL="600075" lvl="2" indent="0">
              <a:buNone/>
            </a:pPr>
            <a:r>
              <a:rPr lang="en-SG" dirty="0" err="1"/>
              <a:t>X.columns</a:t>
            </a:r>
            <a:r>
              <a:rPr lang="en-SG" dirty="0"/>
              <a:t>[f]</a:t>
            </a:r>
          </a:p>
          <a:p>
            <a:pPr marL="600075" lvl="2" indent="0">
              <a:buNone/>
            </a:pP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df.loc</a:t>
            </a:r>
            <a:r>
              <a:rPr lang="en-US" dirty="0"/>
              <a:t>[:, ["Creditability", 'Account Balance', 'Duration of Credit </a:t>
            </a:r>
            <a:r>
              <a:rPr lang="en-US" dirty="0" err="1"/>
              <a:t>Mths</a:t>
            </a:r>
            <a:r>
              <a:rPr lang="en-US" dirty="0"/>
              <a:t>',</a:t>
            </a:r>
          </a:p>
          <a:p>
            <a:pPr marL="600075" lvl="2" indent="0">
              <a:buNone/>
            </a:pPr>
            <a:r>
              <a:rPr lang="en-US" dirty="0"/>
              <a:t>       'Payment Status of Previous Credit', 'Credit Amount’]]</a:t>
            </a:r>
          </a:p>
          <a:p>
            <a:pPr marL="299720" lvl="1" indent="0">
              <a:buNone/>
            </a:pPr>
            <a:r>
              <a:rPr lang="en-US" dirty="0"/>
              <a:t>2. </a:t>
            </a:r>
            <a:r>
              <a:rPr lang="en-US" dirty="0" err="1"/>
              <a:t>Correlaton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en-US" dirty="0" err="1"/>
              <a:t>pd.set_option</a:t>
            </a:r>
            <a:r>
              <a:rPr lang="en-US" dirty="0"/>
              <a:t>("</a:t>
            </a:r>
            <a:r>
              <a:rPr lang="en-US" dirty="0" err="1"/>
              <a:t>max_rows</a:t>
            </a:r>
            <a:r>
              <a:rPr lang="en-US" dirty="0"/>
              <a:t>", None)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c = </a:t>
            </a:r>
            <a:r>
              <a:rPr lang="en-US" dirty="0" err="1"/>
              <a:t>df.corr</a:t>
            </a:r>
            <a:r>
              <a:rPr lang="en-US" dirty="0"/>
              <a:t>()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c = abs(c["fund_treynor_ratio_5years"])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fr-FR" dirty="0"/>
              <a:t>c[c&gt;0.2].</a:t>
            </a:r>
            <a:r>
              <a:rPr lang="fr-FR" dirty="0" err="1"/>
              <a:t>sort_values</a:t>
            </a:r>
            <a:r>
              <a:rPr lang="fr-FR" dirty="0"/>
              <a:t>()</a:t>
            </a:r>
            <a:endParaRPr lang="fr-FR" dirty="0">
              <a:cs typeface="Arial"/>
            </a:endParaRPr>
          </a:p>
          <a:p>
            <a:pPr marL="299720" lvl="1" indent="0">
              <a:buNone/>
            </a:pPr>
            <a:r>
              <a:rPr lang="fr-FR" dirty="0"/>
              <a:t>		</a:t>
            </a:r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sector_technology</a:t>
            </a:r>
            <a:r>
              <a:rPr lang="en-US" dirty="0"/>
              <a:t>"].</a:t>
            </a:r>
            <a:r>
              <a:rPr lang="en-US" dirty="0" err="1"/>
              <a:t>isnull</a:t>
            </a:r>
            <a:r>
              <a:rPr lang="en-US" dirty="0"/>
              <a:t>().sum() #check if selected columns many nulls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en-US" dirty="0" err="1"/>
              <a:t>pd.set_option</a:t>
            </a:r>
            <a:r>
              <a:rPr lang="en-US" dirty="0"/>
              <a:t>("</a:t>
            </a:r>
            <a:r>
              <a:rPr lang="en-US" dirty="0" err="1"/>
              <a:t>max_rows</a:t>
            </a:r>
            <a:r>
              <a:rPr lang="en-US" dirty="0"/>
              <a:t>", 10)</a:t>
            </a:r>
            <a:endParaRPr lang="en-US" dirty="0">
              <a:cs typeface="Arial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EEA7F05-E2D6-14A3-0A31-D3BFF1ECF6D9}"/>
              </a:ext>
            </a:extLst>
          </p:cNvPr>
          <p:cNvSpPr txBox="1"/>
          <p:nvPr/>
        </p:nvSpPr>
        <p:spPr>
          <a:xfrm>
            <a:off x="5701316" y="5308600"/>
            <a:ext cx="2993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from </a:t>
            </a:r>
            <a:r>
              <a:rPr lang="en-US" sz="1200" dirty="0" err="1"/>
              <a:t>sklearn.decomposition</a:t>
            </a:r>
            <a:r>
              <a:rPr lang="en-US" sz="1200" dirty="0"/>
              <a:t> import PCA</a:t>
            </a:r>
          </a:p>
          <a:p>
            <a:r>
              <a:rPr lang="en-SG" sz="1200" dirty="0" err="1"/>
              <a:t>pca</a:t>
            </a:r>
            <a:r>
              <a:rPr lang="en-SG" sz="1200" dirty="0"/>
              <a:t> = PCA(</a:t>
            </a:r>
            <a:r>
              <a:rPr lang="en-SG" sz="1200" dirty="0" err="1"/>
              <a:t>n_components</a:t>
            </a:r>
            <a:r>
              <a:rPr lang="en-SG" sz="1200" dirty="0"/>
              <a:t>=10)</a:t>
            </a:r>
          </a:p>
          <a:p>
            <a:r>
              <a:rPr lang="en-SG" sz="1200" dirty="0"/>
              <a:t>X = </a:t>
            </a:r>
            <a:r>
              <a:rPr lang="en-SG" sz="1200" dirty="0" err="1"/>
              <a:t>pca.fit_transform</a:t>
            </a:r>
            <a:r>
              <a:rPr lang="en-SG" sz="1200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767195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8" y="-1"/>
            <a:ext cx="4208261" cy="1169551"/>
          </a:xfrm>
        </p:spPr>
        <p:txBody>
          <a:bodyPr/>
          <a:lstStyle/>
          <a:p>
            <a:r>
              <a:rPr lang="en-SG" dirty="0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1465312"/>
            <a:ext cx="8516539" cy="45427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SG" dirty="0"/>
              <a:t>Clean - </a:t>
            </a:r>
            <a:r>
              <a:rPr lang="en-SG" dirty="0" err="1"/>
              <a:t>Dropna</a:t>
            </a:r>
            <a:r>
              <a:rPr lang="en-SG" dirty="0"/>
              <a:t>() (rare situation need to remove non numeric)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SG" dirty="0"/>
              <a:t>Categorical input – Use Dummy variable – if too categories, drop the variable</a:t>
            </a:r>
          </a:p>
          <a:p>
            <a:pPr marL="300038" lvl="1" indent="0">
              <a:buNone/>
            </a:pPr>
            <a:r>
              <a:rPr lang="en-SG" sz="1500" dirty="0"/>
              <a:t>dummy = </a:t>
            </a:r>
            <a:r>
              <a:rPr lang="en-SG" sz="1500" dirty="0" err="1"/>
              <a:t>pd.get_dummies</a:t>
            </a:r>
            <a:r>
              <a:rPr lang="en-SG" sz="1500" dirty="0"/>
              <a:t>(</a:t>
            </a:r>
            <a:r>
              <a:rPr lang="en-SG" sz="1500" dirty="0" err="1"/>
              <a:t>df</a:t>
            </a:r>
            <a:r>
              <a:rPr lang="en-SG" sz="1500" dirty="0"/>
              <a:t>["Sex and Marital Status"]) #optional, set prefix=“xxx”</a:t>
            </a:r>
          </a:p>
          <a:p>
            <a:pPr marL="300038" lvl="1" indent="0">
              <a:buNone/>
            </a:pPr>
            <a:r>
              <a:rPr lang="en-US" sz="1500" dirty="0" err="1"/>
              <a:t>df</a:t>
            </a:r>
            <a:r>
              <a:rPr lang="en-US" sz="1500" dirty="0"/>
              <a:t> = </a:t>
            </a:r>
            <a:r>
              <a:rPr lang="en-US" sz="1500" dirty="0" err="1"/>
              <a:t>df.merge</a:t>
            </a:r>
            <a:r>
              <a:rPr lang="en-US" sz="1500" dirty="0"/>
              <a:t>(dummy, </a:t>
            </a:r>
            <a:r>
              <a:rPr lang="en-US" sz="1500" dirty="0" err="1"/>
              <a:t>right_index</a:t>
            </a:r>
            <a:r>
              <a:rPr lang="en-US" sz="1500" dirty="0"/>
              <a:t>=True, </a:t>
            </a:r>
            <a:r>
              <a:rPr lang="en-US" sz="1500" dirty="0" err="1"/>
              <a:t>left_index</a:t>
            </a:r>
            <a:r>
              <a:rPr lang="en-US" sz="1500" dirty="0"/>
              <a:t>=True)</a:t>
            </a:r>
          </a:p>
          <a:p>
            <a:pPr marL="300038" lvl="1" indent="0">
              <a:buNone/>
            </a:pPr>
            <a:r>
              <a:rPr lang="en-US" sz="1500" dirty="0" err="1"/>
              <a:t>df</a:t>
            </a:r>
            <a:r>
              <a:rPr lang="en-US" sz="1500" dirty="0"/>
              <a:t> = </a:t>
            </a:r>
            <a:r>
              <a:rPr lang="en-US" sz="1500" dirty="0" err="1"/>
              <a:t>df.drop</a:t>
            </a:r>
            <a:r>
              <a:rPr lang="en-US" sz="1500" dirty="0"/>
              <a:t>(columns="Sex and Marital Status)</a:t>
            </a:r>
            <a:endParaRPr lang="en-US" sz="15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SG" dirty="0"/>
              <a:t>Data Visualization</a:t>
            </a:r>
          </a:p>
          <a:p>
            <a:pPr marL="300038" lvl="1" indent="0">
              <a:buNone/>
            </a:pPr>
            <a:r>
              <a:rPr lang="en-SG" sz="1500" dirty="0" err="1"/>
              <a:t>df.describe</a:t>
            </a:r>
            <a:r>
              <a:rPr lang="en-SG" sz="1500" dirty="0"/>
              <a:t>() #check mean : too big then normalization, max or min too much difference, then remove (outlier)</a:t>
            </a:r>
          </a:p>
          <a:p>
            <a:pPr marL="300038" lvl="1" indent="0">
              <a:buNone/>
            </a:pPr>
            <a:r>
              <a:rPr lang="en-SG" sz="1500" dirty="0" err="1"/>
              <a:t>df.boxplot</a:t>
            </a:r>
            <a:r>
              <a:rPr lang="en-SG" sz="1500" dirty="0"/>
              <a:t>(</a:t>
            </a:r>
            <a:r>
              <a:rPr lang="en-SG" sz="1500" dirty="0" err="1"/>
              <a:t>figsize</a:t>
            </a:r>
            <a:r>
              <a:rPr lang="en-SG" sz="1500" dirty="0"/>
              <a:t>=(40,10)) #check for outlier</a:t>
            </a:r>
          </a:p>
          <a:p>
            <a:pPr marL="300038" lvl="1" indent="0">
              <a:buNone/>
            </a:pPr>
            <a:r>
              <a:rPr lang="en-SG" sz="1500" dirty="0" err="1"/>
              <a:t>df.hist</a:t>
            </a:r>
            <a:r>
              <a:rPr lang="en-SG" sz="1500" dirty="0"/>
              <a:t>(</a:t>
            </a:r>
            <a:r>
              <a:rPr lang="en-SG" sz="1500" dirty="0" err="1"/>
              <a:t>figsize</a:t>
            </a:r>
            <a:r>
              <a:rPr lang="en-SG" sz="1500" dirty="0"/>
              <a:t>=(20,20))</a:t>
            </a:r>
          </a:p>
          <a:p>
            <a:pPr marL="300038" lvl="1" indent="0">
              <a:buNone/>
            </a:pPr>
            <a:r>
              <a:rPr lang="en-SG" sz="1500" dirty="0"/>
              <a:t>import seaborn as </a:t>
            </a:r>
            <a:r>
              <a:rPr lang="en-SG" sz="1500" dirty="0" err="1"/>
              <a:t>sns</a:t>
            </a:r>
            <a:endParaRPr lang="en-SG" sz="1500" dirty="0"/>
          </a:p>
          <a:p>
            <a:pPr marL="300038" lvl="1" indent="0">
              <a:buNone/>
            </a:pPr>
            <a:r>
              <a:rPr lang="en-SG" sz="1500" dirty="0" err="1"/>
              <a:t>sns.heatmap</a:t>
            </a:r>
            <a:r>
              <a:rPr lang="en-SG" sz="1500" dirty="0"/>
              <a:t>(</a:t>
            </a:r>
            <a:r>
              <a:rPr lang="en-SG" sz="1500" dirty="0" err="1"/>
              <a:t>df.corr</a:t>
            </a:r>
            <a:r>
              <a:rPr lang="en-SG" sz="1500" dirty="0"/>
              <a:t>())</a:t>
            </a:r>
          </a:p>
          <a:p>
            <a:pPr marL="300038" lvl="1" indent="0">
              <a:buNone/>
            </a:pPr>
            <a:r>
              <a:rPr lang="en-US" sz="1500" dirty="0" err="1"/>
              <a:t>sns.catplot</a:t>
            </a:r>
            <a:r>
              <a:rPr lang="en-US" sz="1500" dirty="0"/>
              <a:t>(data=</a:t>
            </a:r>
            <a:r>
              <a:rPr lang="en-US" sz="1500" dirty="0" err="1"/>
              <a:t>df,x</a:t>
            </a:r>
            <a:r>
              <a:rPr lang="en-US" sz="1500" dirty="0"/>
              <a:t>="Account </a:t>
            </a:r>
            <a:r>
              <a:rPr lang="en-US" sz="1500" dirty="0" err="1"/>
              <a:t>Balance",y</a:t>
            </a:r>
            <a:r>
              <a:rPr lang="en-US" sz="1500" dirty="0"/>
              <a:t>="</a:t>
            </a:r>
            <a:r>
              <a:rPr lang="en-US" sz="1500" dirty="0" err="1"/>
              <a:t>Creditability",kind</a:t>
            </a:r>
            <a:r>
              <a:rPr lang="en-US" sz="1500" dirty="0"/>
              <a:t>="violin")</a:t>
            </a:r>
          </a:p>
          <a:p>
            <a:pPr marL="300038" lvl="1" indent="0">
              <a:buNone/>
            </a:pPr>
            <a:r>
              <a:rPr lang="en-US" sz="1500" dirty="0"/>
              <a:t>#kind=violin, bar, nothing means scatter</a:t>
            </a:r>
            <a:endParaRPr lang="en-SG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3A521-225A-A77F-9E13-61038588233F}"/>
              </a:ext>
            </a:extLst>
          </p:cNvPr>
          <p:cNvSpPr txBox="1"/>
          <p:nvPr/>
        </p:nvSpPr>
        <p:spPr>
          <a:xfrm>
            <a:off x="4469811" y="367464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for 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 in </a:t>
            </a:r>
            <a:r>
              <a:rPr lang="en-SG" sz="1400" dirty="0" err="1">
                <a:solidFill>
                  <a:srgbClr val="FF0000"/>
                </a:solidFill>
              </a:rPr>
              <a:t>df.columns</a:t>
            </a:r>
            <a:r>
              <a:rPr lang="en-SG" sz="1400" dirty="0">
                <a:solidFill>
                  <a:srgbClr val="FF0000"/>
                </a:solidFill>
              </a:rPr>
              <a:t>: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df1 = </a:t>
            </a:r>
            <a:r>
              <a:rPr lang="en-SG" sz="1400" dirty="0" err="1">
                <a:solidFill>
                  <a:srgbClr val="FF0000"/>
                </a:solidFill>
              </a:rPr>
              <a:t>pd.to_numeric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[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], errors='coerce')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=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[df1.notnull()] #make it to null then remove null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284DD-901F-BAA7-36A9-4176C3909CDD}"/>
              </a:ext>
            </a:extLst>
          </p:cNvPr>
          <p:cNvSpPr txBox="1"/>
          <p:nvPr/>
        </p:nvSpPr>
        <p:spPr>
          <a:xfrm>
            <a:off x="3042794" y="2257623"/>
            <a:ext cx="4745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df</a:t>
            </a:r>
            <a:r>
              <a:rPr lang="en-US" sz="1400" dirty="0"/>
              <a:t>["Sex and Marital Status"].</a:t>
            </a:r>
            <a:r>
              <a:rPr lang="en-US" sz="1400" dirty="0" err="1"/>
              <a:t>value_counts</a:t>
            </a:r>
            <a:r>
              <a:rPr lang="en-US" sz="1400" dirty="0"/>
              <a:t>()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599090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6FBF-D1AB-C724-1404-61CE3ABC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/>
              <a:t>Matplotlib.pyplot</a:t>
            </a:r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47461-EFF8-7E66-33E8-36349A2FB7D6}"/>
              </a:ext>
            </a:extLst>
          </p:cNvPr>
          <p:cNvSpPr txBox="1"/>
          <p:nvPr/>
        </p:nvSpPr>
        <p:spPr>
          <a:xfrm>
            <a:off x="569819" y="1611237"/>
            <a:ext cx="7057754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#continuous vs continuous</a:t>
            </a:r>
          </a:p>
          <a:p>
            <a:endParaRPr lang="en-US" sz="1400" dirty="0"/>
          </a:p>
          <a:p>
            <a:r>
              <a:rPr lang="en-US" sz="1400" dirty="0"/>
              <a:t>from matplotlib import </a:t>
            </a:r>
            <a:r>
              <a:rPr lang="en-US" sz="1400" dirty="0" err="1"/>
              <a:t>pyplot</a:t>
            </a:r>
            <a:r>
              <a:rPr lang="en-US" sz="1400" dirty="0"/>
              <a:t> as </a:t>
            </a:r>
            <a:r>
              <a:rPr lang="en-US" sz="1400" dirty="0" err="1"/>
              <a:t>plt</a:t>
            </a:r>
            <a:endParaRPr lang="en-US" sz="1400" dirty="0"/>
          </a:p>
          <a:p>
            <a:r>
              <a:rPr lang="en-US" sz="1400" dirty="0" err="1"/>
              <a:t>plt.scatter</a:t>
            </a:r>
            <a:r>
              <a:rPr lang="en-US" sz="1400" dirty="0"/>
              <a:t>(</a:t>
            </a:r>
            <a:r>
              <a:rPr lang="en-US" sz="1400" dirty="0" err="1"/>
              <a:t>df</a:t>
            </a:r>
            <a:r>
              <a:rPr lang="en-US" sz="1400" dirty="0"/>
              <a:t>["Creditability"],</a:t>
            </a:r>
            <a:r>
              <a:rPr lang="en-US" sz="1400" dirty="0" err="1"/>
              <a:t>df</a:t>
            </a:r>
            <a:r>
              <a:rPr lang="en-US" sz="1400" dirty="0"/>
              <a:t>["Credit Amount"])</a:t>
            </a:r>
            <a:endParaRPr lang="en-US" sz="1400" dirty="0">
              <a:cs typeface="Calibri"/>
            </a:endParaRPr>
          </a:p>
          <a:p>
            <a:r>
              <a:rPr lang="en-US" sz="1400" dirty="0" err="1"/>
              <a:t>plt.title</a:t>
            </a:r>
            <a:r>
              <a:rPr lang="en-US" sz="1400" dirty="0"/>
              <a:t>("Creditability vs Credit Amount")</a:t>
            </a:r>
            <a:r>
              <a:rPr lang="en-SG" sz="1400" dirty="0" err="1"/>
              <a:t>plt.xlabel</a:t>
            </a:r>
            <a:r>
              <a:rPr lang="en-SG" sz="1400" dirty="0"/>
              <a:t>("fund")</a:t>
            </a:r>
          </a:p>
          <a:p>
            <a:r>
              <a:rPr lang="en-SG" sz="1400" dirty="0" err="1"/>
              <a:t>plt.xlabel</a:t>
            </a:r>
            <a:r>
              <a:rPr lang="en-SG" sz="1400" dirty="0"/>
              <a:t>("Relative")</a:t>
            </a:r>
          </a:p>
          <a:p>
            <a:r>
              <a:rPr lang="en-SG" sz="1400" dirty="0" err="1"/>
              <a:t>plt.legend</a:t>
            </a:r>
            <a:r>
              <a:rPr lang="en-SG" sz="1400" dirty="0"/>
              <a:t>(["</a:t>
            </a:r>
            <a:r>
              <a:rPr lang="en-SG" sz="1400" dirty="0" err="1"/>
              <a:t>price_earnings_ratio</a:t>
            </a:r>
            <a:r>
              <a:rPr lang="en-SG" sz="1400" dirty="0"/>
              <a:t>", "</a:t>
            </a:r>
            <a:r>
              <a:rPr lang="en-SG" sz="1400" dirty="0" err="1"/>
              <a:t>price_book_ratio</a:t>
            </a:r>
            <a:r>
              <a:rPr lang="en-SG" sz="1400" dirty="0"/>
              <a:t>"])</a:t>
            </a:r>
          </a:p>
          <a:p>
            <a:r>
              <a:rPr lang="en-SG" sz="1400" dirty="0" err="1"/>
              <a:t>plt.show</a:t>
            </a:r>
            <a:r>
              <a:rPr lang="en-SG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04DAF-EEA9-87D0-2EEA-AA0BEFB8B0FC}"/>
              </a:ext>
            </a:extLst>
          </p:cNvPr>
          <p:cNvSpPr txBox="1"/>
          <p:nvPr/>
        </p:nvSpPr>
        <p:spPr>
          <a:xfrm>
            <a:off x="569819" y="3953640"/>
            <a:ext cx="4572000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/>
              <a:t>#categorical vs continuous</a:t>
            </a:r>
          </a:p>
          <a:p>
            <a:r>
              <a:rPr lang="en-SG" sz="1400" dirty="0" err="1"/>
              <a:t>plt.scatter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["Class"], </a:t>
            </a:r>
            <a:r>
              <a:rPr lang="en-SG" sz="1400" dirty="0" err="1"/>
              <a:t>df</a:t>
            </a:r>
            <a:r>
              <a:rPr lang="en-SG" sz="1400" dirty="0"/>
              <a:t>["Dividend per Share"])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plt.scatter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["Class"], </a:t>
            </a:r>
            <a:r>
              <a:rPr lang="en-SG" sz="1400" dirty="0" err="1"/>
              <a:t>df</a:t>
            </a:r>
            <a:r>
              <a:rPr lang="en-SG" sz="1400" dirty="0"/>
              <a:t>["10Y Net Income Growth (per Share)"])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plt.xlabel</a:t>
            </a:r>
            <a:r>
              <a:rPr lang="en-SG" sz="1400" dirty="0"/>
              <a:t>("fund")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plt.xlabel</a:t>
            </a:r>
            <a:r>
              <a:rPr lang="en-SG" sz="1400" dirty="0"/>
              <a:t>("Relative")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plt.title</a:t>
            </a:r>
            <a:r>
              <a:rPr lang="en-SG" sz="1400" dirty="0"/>
              <a:t>("Fund vs Relative")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plt.legend</a:t>
            </a:r>
            <a:r>
              <a:rPr lang="en-SG" sz="1400" dirty="0"/>
              <a:t>(["</a:t>
            </a:r>
            <a:r>
              <a:rPr lang="en-SG" sz="1400" dirty="0" err="1"/>
              <a:t>price_earnings_ratio</a:t>
            </a:r>
            <a:r>
              <a:rPr lang="en-SG" sz="1400" dirty="0"/>
              <a:t>", "</a:t>
            </a:r>
            <a:r>
              <a:rPr lang="en-SG" sz="1400" dirty="0" err="1"/>
              <a:t>price_book_ratio</a:t>
            </a:r>
            <a:r>
              <a:rPr lang="en-SG" sz="1400" dirty="0"/>
              <a:t>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plt.show</a:t>
            </a:r>
            <a:r>
              <a:rPr lang="en-SG" sz="1400" dirty="0"/>
              <a:t>()</a:t>
            </a:r>
            <a:endParaRPr lang="en-SG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685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0" y="-164974"/>
            <a:ext cx="8229600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5" y="978026"/>
            <a:ext cx="8697024" cy="519559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SG" sz="1600" dirty="0"/>
              <a:t>Split data – 2 types, need remove outlier or not</a:t>
            </a:r>
          </a:p>
          <a:p>
            <a:pPr marL="0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	#remove outlier</a:t>
            </a:r>
          </a:p>
          <a:p>
            <a:pPr marL="0" indent="0">
              <a:buNone/>
            </a:pPr>
            <a:r>
              <a:rPr lang="en-SG" sz="1600" dirty="0"/>
              <a:t>	from </a:t>
            </a:r>
            <a:r>
              <a:rPr lang="en-SG" sz="1600" dirty="0" err="1"/>
              <a:t>sklearn.model_selection</a:t>
            </a:r>
            <a:r>
              <a:rPr lang="en-SG" sz="1600" dirty="0"/>
              <a:t> import </a:t>
            </a:r>
            <a:r>
              <a:rPr lang="en-SG" sz="1600" dirty="0" err="1"/>
              <a:t>train_test_split</a:t>
            </a:r>
            <a:br>
              <a:rPr lang="en-SG" sz="1600" dirty="0"/>
            </a:br>
            <a:r>
              <a:rPr lang="en-SG" sz="1600" dirty="0"/>
              <a:t>	</a:t>
            </a:r>
            <a:r>
              <a:rPr lang="en-SG" sz="1600" dirty="0" err="1"/>
              <a:t>df_train,df_test</a:t>
            </a:r>
            <a:r>
              <a:rPr lang="en-SG" sz="1600" dirty="0"/>
              <a:t> = </a:t>
            </a:r>
            <a:r>
              <a:rPr lang="en-SG" sz="1600" dirty="0" err="1"/>
              <a:t>train_test_split</a:t>
            </a:r>
            <a:r>
              <a:rPr lang="en-SG" sz="1600" dirty="0"/>
              <a:t>(</a:t>
            </a:r>
            <a:r>
              <a:rPr lang="en-SG" sz="1600" dirty="0" err="1"/>
              <a:t>df</a:t>
            </a:r>
            <a:r>
              <a:rPr lang="en-SG" sz="1600" dirty="0"/>
              <a:t>)</a:t>
            </a:r>
          </a:p>
          <a:p>
            <a:pPr marL="299720" lvl="1" indent="0">
              <a:buNone/>
            </a:pPr>
            <a:r>
              <a:rPr lang="en-SG" sz="1600" dirty="0"/>
              <a:t>from </a:t>
            </a:r>
            <a:r>
              <a:rPr lang="en-SG" sz="1600" dirty="0" err="1"/>
              <a:t>scipy</a:t>
            </a:r>
            <a:r>
              <a:rPr lang="en-SG" sz="1600" dirty="0"/>
              <a:t> import stats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/>
              <a:t>z = abs(</a:t>
            </a:r>
            <a:r>
              <a:rPr lang="en-SG" sz="1600" dirty="0" err="1"/>
              <a:t>stats.zscore</a:t>
            </a:r>
            <a:r>
              <a:rPr lang="en-SG" sz="1600" dirty="0"/>
              <a:t>(</a:t>
            </a:r>
            <a:r>
              <a:rPr lang="en-SG" sz="1600" dirty="0" err="1"/>
              <a:t>df_train</a:t>
            </a:r>
            <a:r>
              <a:rPr lang="en-SG" sz="1600" dirty="0"/>
              <a:t>))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 err="1"/>
              <a:t>df_train</a:t>
            </a:r>
            <a:r>
              <a:rPr lang="en-SG" sz="1600" dirty="0"/>
              <a:t> = </a:t>
            </a:r>
            <a:r>
              <a:rPr lang="en-SG" sz="1600" dirty="0" err="1"/>
              <a:t>df_train</a:t>
            </a:r>
            <a:r>
              <a:rPr lang="en-SG" sz="1600" dirty="0"/>
              <a:t>[(z&lt;5).all(axis=1)]</a:t>
            </a:r>
          </a:p>
          <a:p>
            <a:pPr marL="299720" lvl="1" indent="0">
              <a:buNone/>
            </a:pP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#no outlier</a:t>
            </a: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from </a:t>
            </a:r>
            <a:r>
              <a:rPr lang="en-US" sz="1600" dirty="0" err="1">
                <a:cs typeface="Arial"/>
              </a:rPr>
              <a:t>sklearn.model_selection</a:t>
            </a:r>
            <a:r>
              <a:rPr lang="en-US" sz="1600" dirty="0">
                <a:cs typeface="Arial"/>
              </a:rPr>
              <a:t> import </a:t>
            </a:r>
            <a:r>
              <a:rPr lang="en-US" sz="1600" dirty="0" err="1">
                <a:cs typeface="Arial"/>
              </a:rPr>
              <a:t>train_test_split</a:t>
            </a:r>
            <a:endParaRPr lang="en-US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X = </a:t>
            </a:r>
            <a:r>
              <a:rPr lang="en-US" sz="1600" dirty="0" err="1">
                <a:cs typeface="Arial"/>
              </a:rPr>
              <a:t>df.drop</a:t>
            </a:r>
            <a:r>
              <a:rPr lang="en-US" sz="1600" dirty="0">
                <a:cs typeface="Arial"/>
              </a:rPr>
              <a:t>(columns="Class")</a:t>
            </a: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Y = </a:t>
            </a:r>
            <a:r>
              <a:rPr lang="en-US" sz="1600" dirty="0" err="1">
                <a:cs typeface="Arial"/>
              </a:rPr>
              <a:t>df</a:t>
            </a:r>
            <a:r>
              <a:rPr lang="en-US" sz="1600" dirty="0">
                <a:cs typeface="Arial"/>
              </a:rPr>
              <a:t>["Class"]</a:t>
            </a:r>
          </a:p>
          <a:p>
            <a:pPr marL="299720" lvl="1" indent="0">
              <a:buNone/>
            </a:pPr>
            <a:r>
              <a:rPr lang="fr-FR" sz="1600" dirty="0" err="1">
                <a:cs typeface="Arial"/>
              </a:rPr>
              <a:t>X_train,X_test,Y_train,Y_test</a:t>
            </a:r>
            <a:r>
              <a:rPr lang="fr-FR" sz="1600" dirty="0">
                <a:cs typeface="Arial"/>
              </a:rPr>
              <a:t> = </a:t>
            </a:r>
            <a:r>
              <a:rPr lang="fr-FR" sz="1600" dirty="0" err="1">
                <a:cs typeface="Arial"/>
              </a:rPr>
              <a:t>train_test_split</a:t>
            </a:r>
            <a:r>
              <a:rPr lang="fr-FR" sz="1600" dirty="0">
                <a:cs typeface="Arial"/>
              </a:rPr>
              <a:t>(X,Y)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9. Check number of category of Y and imbalance, if imbalance, use SMOTE (if continuous Y, then no need)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 err="1"/>
              <a:t>df_train</a:t>
            </a:r>
            <a:r>
              <a:rPr lang="en-US" sz="1600" dirty="0"/>
              <a:t>["class"].</a:t>
            </a:r>
            <a:r>
              <a:rPr lang="en-US" sz="1600" dirty="0" err="1"/>
              <a:t>value_counts</a:t>
            </a:r>
            <a:r>
              <a:rPr lang="en-US" sz="1600" dirty="0"/>
              <a:t>()</a:t>
            </a:r>
          </a:p>
          <a:p>
            <a:pPr marL="299720" lvl="1" indent="0">
              <a:buNone/>
            </a:pPr>
            <a:r>
              <a:rPr lang="en-US" sz="1600" dirty="0"/>
              <a:t>#if remove outlier - </a:t>
            </a:r>
            <a:r>
              <a:rPr lang="en-US" sz="1600" dirty="0" err="1"/>
              <a:t>X_train</a:t>
            </a:r>
            <a:r>
              <a:rPr lang="en-US" sz="1600" dirty="0"/>
              <a:t> = </a:t>
            </a:r>
            <a:r>
              <a:rPr lang="en-US" sz="1600" dirty="0" err="1"/>
              <a:t>df_train.drop</a:t>
            </a:r>
            <a:r>
              <a:rPr lang="en-US" sz="1600" dirty="0"/>
              <a:t>(columns="class"), </a:t>
            </a:r>
            <a:r>
              <a:rPr lang="fr-FR" sz="1600" dirty="0" err="1"/>
              <a:t>Y_train</a:t>
            </a:r>
            <a:r>
              <a:rPr lang="fr-FR" sz="1600" dirty="0"/>
              <a:t> = </a:t>
            </a:r>
            <a:r>
              <a:rPr lang="fr-FR" sz="1600" dirty="0" err="1"/>
              <a:t>df_train</a:t>
            </a:r>
            <a:r>
              <a:rPr lang="fr-FR" sz="1600" dirty="0"/>
              <a:t>["class"]</a:t>
            </a:r>
            <a:endParaRPr lang="en-US" sz="1600" dirty="0"/>
          </a:p>
          <a:p>
            <a:pPr marL="299720" lvl="1" indent="0">
              <a:buNone/>
            </a:pPr>
            <a:r>
              <a:rPr lang="en-SG" sz="1600" dirty="0"/>
              <a:t>from </a:t>
            </a:r>
            <a:r>
              <a:rPr lang="en-SG" sz="1600" dirty="0" err="1"/>
              <a:t>imblearn.over_sampling</a:t>
            </a:r>
            <a:r>
              <a:rPr lang="en-SG" sz="1600" dirty="0"/>
              <a:t> import SMOTE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 = SMOTE().</a:t>
            </a:r>
            <a:r>
              <a:rPr lang="en-SG" sz="1600" dirty="0" err="1"/>
              <a:t>fit_resample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10. Normalization do after splitting, need to do twice, one for train and one for test (use </a:t>
            </a:r>
            <a:r>
              <a:rPr lang="en-SG" sz="1600" dirty="0" err="1"/>
              <a:t>df.describe</a:t>
            </a:r>
            <a:r>
              <a:rPr lang="en-SG" sz="1600" dirty="0"/>
              <a:t> to check if normalization is needed)</a:t>
            </a:r>
          </a:p>
          <a:p>
            <a:pPr marL="0" indent="0">
              <a:buNone/>
            </a:pPr>
            <a:r>
              <a:rPr lang="en-SG" sz="1600" dirty="0">
                <a:cs typeface="Arial"/>
              </a:rPr>
              <a:t>	#if remove outlier but no oversampling, </a:t>
            </a:r>
            <a:r>
              <a:rPr lang="en-US" sz="1600" dirty="0" err="1">
                <a:cs typeface="Arial"/>
              </a:rPr>
              <a:t>X_test</a:t>
            </a:r>
            <a:r>
              <a:rPr lang="en-US" sz="1600" dirty="0">
                <a:cs typeface="Arial"/>
              </a:rPr>
              <a:t> = </a:t>
            </a:r>
            <a:r>
              <a:rPr lang="en-US" sz="1600" dirty="0" err="1">
                <a:cs typeface="Arial"/>
              </a:rPr>
              <a:t>df_test.drop</a:t>
            </a:r>
            <a:r>
              <a:rPr lang="en-US" sz="1600" dirty="0">
                <a:cs typeface="Arial"/>
              </a:rPr>
              <a:t>(columns="class"), </a:t>
            </a:r>
            <a:r>
              <a:rPr lang="en-US" sz="1600" dirty="0" err="1">
                <a:cs typeface="Arial"/>
              </a:rPr>
              <a:t>Y_test</a:t>
            </a:r>
            <a:r>
              <a:rPr lang="en-US" sz="1600" dirty="0">
                <a:cs typeface="Arial"/>
              </a:rPr>
              <a:t> = </a:t>
            </a:r>
            <a:r>
              <a:rPr lang="en-US" sz="1600" dirty="0" err="1">
                <a:cs typeface="Arial"/>
              </a:rPr>
              <a:t>df_test</a:t>
            </a:r>
            <a:r>
              <a:rPr lang="en-US" sz="1600" dirty="0">
                <a:cs typeface="Arial"/>
              </a:rPr>
              <a:t>["class"]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</a:t>
            </a:r>
            <a:r>
              <a:rPr lang="en-US" sz="1600" dirty="0" err="1"/>
              <a:t>X_train.columns</a:t>
            </a:r>
            <a:r>
              <a:rPr lang="en-US" sz="1600" dirty="0"/>
              <a:t>:</a:t>
            </a:r>
          </a:p>
          <a:p>
            <a:pPr marL="299720" lvl="1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X_train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 = </a:t>
            </a:r>
            <a:r>
              <a:rPr lang="en-US" sz="1600" dirty="0" err="1"/>
              <a:t>stats.zscore</a:t>
            </a:r>
            <a:r>
              <a:rPr lang="en-US" sz="1600" dirty="0"/>
              <a:t>(</a:t>
            </a:r>
            <a:r>
              <a:rPr lang="en-US" sz="1600" dirty="0" err="1"/>
              <a:t>X_train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])</a:t>
            </a:r>
          </a:p>
          <a:p>
            <a:pPr marL="299720" lvl="1" indent="0">
              <a:buNone/>
            </a:pPr>
            <a:r>
              <a:rPr lang="en-SG" sz="1800" dirty="0">
                <a:cs typeface="Arial"/>
              </a:rPr>
              <a:t>for 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 in </a:t>
            </a:r>
            <a:r>
              <a:rPr lang="en-SG" sz="1800" dirty="0" err="1">
                <a:cs typeface="Arial"/>
              </a:rPr>
              <a:t>X_test.columns</a:t>
            </a:r>
            <a:r>
              <a:rPr lang="en-SG" sz="1800" dirty="0">
                <a:cs typeface="Arial"/>
              </a:rPr>
              <a:t>:</a:t>
            </a:r>
          </a:p>
          <a:p>
            <a:pPr marL="299720" lvl="1" indent="0">
              <a:buNone/>
            </a:pPr>
            <a:r>
              <a:rPr lang="en-SG" sz="1800" dirty="0">
                <a:cs typeface="Arial"/>
              </a:rPr>
              <a:t>  </a:t>
            </a:r>
            <a:r>
              <a:rPr lang="en-SG" sz="1800" dirty="0" err="1">
                <a:cs typeface="Arial"/>
              </a:rPr>
              <a:t>X_test</a:t>
            </a:r>
            <a:r>
              <a:rPr lang="en-SG" sz="1800" dirty="0">
                <a:cs typeface="Arial"/>
              </a:rPr>
              <a:t>[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] = </a:t>
            </a:r>
            <a:r>
              <a:rPr lang="en-SG" sz="1800" dirty="0" err="1">
                <a:cs typeface="Arial"/>
              </a:rPr>
              <a:t>stats.zscore</a:t>
            </a:r>
            <a:r>
              <a:rPr lang="en-SG" sz="1800" dirty="0">
                <a:cs typeface="Arial"/>
              </a:rPr>
              <a:t>(</a:t>
            </a:r>
            <a:r>
              <a:rPr lang="en-SG" sz="1800" dirty="0" err="1">
                <a:cs typeface="Arial"/>
              </a:rPr>
              <a:t>X_test</a:t>
            </a:r>
            <a:r>
              <a:rPr lang="en-SG" sz="1800" dirty="0">
                <a:cs typeface="Arial"/>
              </a:rPr>
              <a:t>[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130B1-918D-0F19-A37E-ACB5654085D4}"/>
              </a:ext>
            </a:extLst>
          </p:cNvPr>
          <p:cNvSpPr txBox="1"/>
          <p:nvPr/>
        </p:nvSpPr>
        <p:spPr>
          <a:xfrm>
            <a:off x="4572000" y="1634390"/>
            <a:ext cx="42450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dirty="0">
                <a:solidFill>
                  <a:srgbClr val="FF0000"/>
                </a:solidFill>
                <a:cs typeface="Segoe UI"/>
              </a:rPr>
              <a:t>for </a:t>
            </a:r>
            <a:r>
              <a:rPr lang="en-SG" dirty="0" err="1">
                <a:solidFill>
                  <a:srgbClr val="FF0000"/>
                </a:solidFill>
                <a:cs typeface="Segoe UI"/>
              </a:rPr>
              <a:t>i</a:t>
            </a:r>
            <a:r>
              <a:rPr lang="en-SG" dirty="0">
                <a:solidFill>
                  <a:srgbClr val="FF0000"/>
                </a:solidFill>
                <a:cs typeface="Segoe UI"/>
              </a:rPr>
              <a:t> in </a:t>
            </a:r>
            <a:r>
              <a:rPr lang="en-SG" dirty="0" err="1">
                <a:solidFill>
                  <a:srgbClr val="FF0000"/>
                </a:solidFill>
                <a:cs typeface="Segoe UI"/>
              </a:rPr>
              <a:t>X_train.columns</a:t>
            </a:r>
            <a:r>
              <a:rPr lang="en-SG" dirty="0">
                <a:solidFill>
                  <a:srgbClr val="FF0000"/>
                </a:solidFill>
                <a:cs typeface="Segoe UI"/>
              </a:rPr>
              <a:t>:</a:t>
            </a:r>
            <a:r>
              <a:rPr lang="en-US" dirty="0">
                <a:solidFill>
                  <a:srgbClr val="FF0000"/>
                </a:solidFill>
                <a:cs typeface="Segoe UI"/>
              </a:rPr>
              <a:t>​</a:t>
            </a:r>
          </a:p>
          <a:p>
            <a:r>
              <a:rPr lang="en-SG" dirty="0">
                <a:solidFill>
                  <a:srgbClr val="FF0000"/>
                </a:solidFill>
                <a:cs typeface="Segoe UI"/>
              </a:rPr>
              <a:t>   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X_train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] = 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stats.zscore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X_train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])</a:t>
            </a:r>
            <a:endParaRPr lang="en-US" dirty="0">
              <a:solidFill>
                <a:srgbClr val="FF0000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01961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26" y="1706632"/>
            <a:ext cx="8229600" cy="387612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Import model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Train on trainset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Test on </a:t>
            </a:r>
            <a:r>
              <a:rPr lang="en-SG" dirty="0" err="1"/>
              <a:t>testset</a:t>
            </a:r>
            <a:r>
              <a:rPr lang="en-SG" dirty="0"/>
              <a:t> (</a:t>
            </a:r>
            <a:r>
              <a:rPr lang="en-SG" dirty="0" err="1"/>
              <a:t>rmse</a:t>
            </a:r>
            <a:r>
              <a:rPr lang="en-SG" dirty="0"/>
              <a:t> if continuous Y and accuracy if categorical Y. If categorical, need to use confusion matrix to ensure no bias in prediction on one category)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Feature ranking (depends on model, random forest is good)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Save model using </a:t>
            </a:r>
            <a:r>
              <a:rPr lang="en-SG" dirty="0" err="1"/>
              <a:t>joblib</a:t>
            </a:r>
            <a:endParaRPr lang="en-SG" dirty="0"/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Optimization or Limitation (for Decision Tree is a must use grid, else overfitting, for Regression, need to check QQ, </a:t>
            </a:r>
            <a:r>
              <a:rPr lang="en-SG" dirty="0" err="1"/>
              <a:t>Anova</a:t>
            </a:r>
            <a:r>
              <a:rPr lang="en-SG" dirty="0"/>
              <a:t>, VIF)</a:t>
            </a: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Front End – HTML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Back End - Flask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Cloud (PythonAnywhere)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A0E3-C673-D084-CB86-ED2B308DC5ED}"/>
              </a:ext>
            </a:extLst>
          </p:cNvPr>
          <p:cNvSpPr txBox="1"/>
          <p:nvPr/>
        </p:nvSpPr>
        <p:spPr>
          <a:xfrm>
            <a:off x="4108701" y="5137274"/>
            <a:ext cx="63018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importances = </a:t>
            </a:r>
            <a:r>
              <a:rPr lang="fr-FR" sz="1400" dirty="0" err="1"/>
              <a:t>list</a:t>
            </a:r>
            <a:r>
              <a:rPr lang="fr-FR" sz="1400" dirty="0"/>
              <a:t>(zip(</a:t>
            </a:r>
            <a:r>
              <a:rPr lang="fr-FR" sz="1400" dirty="0" err="1"/>
              <a:t>model.feature_importances</a:t>
            </a:r>
            <a:r>
              <a:rPr lang="fr-FR" sz="1400" dirty="0"/>
              <a:t>_, </a:t>
            </a:r>
            <a:r>
              <a:rPr lang="fr-FR" sz="1400" dirty="0" err="1"/>
              <a:t>x.columns</a:t>
            </a:r>
            <a:r>
              <a:rPr lang="fr-FR" sz="1400" dirty="0"/>
              <a:t>))</a:t>
            </a:r>
          </a:p>
          <a:p>
            <a:r>
              <a:rPr lang="fr-FR" sz="1400" dirty="0" err="1"/>
              <a:t>importances.sort</a:t>
            </a:r>
            <a:r>
              <a:rPr lang="fr-FR" sz="1400" dirty="0"/>
              <a:t>(reverse=</a:t>
            </a:r>
            <a:r>
              <a:rPr lang="fr-FR" sz="1400" dirty="0" err="1"/>
              <a:t>True</a:t>
            </a:r>
            <a:r>
              <a:rPr lang="fr-FR" sz="1400" dirty="0"/>
              <a:t>)</a:t>
            </a:r>
          </a:p>
          <a:p>
            <a:r>
              <a:rPr lang="fr-FR" sz="1400" dirty="0" err="1"/>
              <a:t>print</a:t>
            </a:r>
            <a:r>
              <a:rPr lang="fr-FR" sz="1400" dirty="0"/>
              <a:t>(importances)</a:t>
            </a:r>
            <a:endParaRPr lang="en-SG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1D799B-F7F7-85C2-05AF-BCE6F5022DB4}"/>
              </a:ext>
            </a:extLst>
          </p:cNvPr>
          <p:cNvCxnSpPr>
            <a:cxnSpLocks/>
          </p:cNvCxnSpPr>
          <p:nvPr/>
        </p:nvCxnSpPr>
        <p:spPr>
          <a:xfrm>
            <a:off x="4855975" y="3822305"/>
            <a:ext cx="914400" cy="1135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525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85846" y="356346"/>
            <a:ext cx="74462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confusion_matrix</a:t>
            </a:r>
            <a:endParaRPr lang="en-SG"/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linear_model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linear_model.LogisticRegression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7C423-052A-F88A-1B78-22DAF0E6A4A6}"/>
              </a:ext>
            </a:extLst>
          </p:cNvPr>
          <p:cNvSpPr txBox="1"/>
          <p:nvPr/>
        </p:nvSpPr>
        <p:spPr>
          <a:xfrm>
            <a:off x="285846" y="3297482"/>
            <a:ext cx="8118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tree.DecisionTreeClassifier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EB0A3-5827-4D44-9CB8-0876DC2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950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CBB95-2111-E66A-811B-55CEDCF655AC}"/>
              </a:ext>
            </a:extLst>
          </p:cNvPr>
          <p:cNvSpPr txBox="1"/>
          <p:nvPr/>
        </p:nvSpPr>
        <p:spPr>
          <a:xfrm>
            <a:off x="255494" y="150870"/>
            <a:ext cx="8377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ensemble.RandomForestClassifier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DB0C1-1789-9100-053B-42DA8D6210D1}"/>
              </a:ext>
            </a:extLst>
          </p:cNvPr>
          <p:cNvSpPr txBox="1"/>
          <p:nvPr/>
        </p:nvSpPr>
        <p:spPr>
          <a:xfrm>
            <a:off x="161364" y="2055640"/>
            <a:ext cx="7664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ensemble.GradientBoostingClassifier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6683-252D-56CB-2E0D-13C8407D521A}"/>
              </a:ext>
            </a:extLst>
          </p:cNvPr>
          <p:cNvSpPr txBox="1"/>
          <p:nvPr/>
        </p:nvSpPr>
        <p:spPr>
          <a:xfrm>
            <a:off x="161364" y="3914971"/>
            <a:ext cx="89826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neural_network.MLPClassifier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SG"/>
              <a:t>#</a:t>
            </a:r>
            <a:r>
              <a:rPr lang="en-GB">
                <a:cs typeface="Arial"/>
              </a:rPr>
              <a:t> model = </a:t>
            </a:r>
            <a:r>
              <a:rPr lang="en-GB" err="1">
                <a:cs typeface="Arial"/>
              </a:rPr>
              <a:t>neural_network.MLPRegressor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=(12,2))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5AAA3-34C4-196E-0E98-0D4C02F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4704060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194982" y="387581"/>
            <a:ext cx="8572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sklearn.metrics</a:t>
            </a:r>
            <a:r>
              <a:rPr lang="en-US"/>
              <a:t> import </a:t>
            </a:r>
            <a:r>
              <a:rPr lang="en-US" err="1"/>
              <a:t>mean_squared_error</a:t>
            </a:r>
            <a:endParaRPr lang="en-SG"/>
          </a:p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</a:t>
            </a:r>
            <a:r>
              <a:rPr lang="en-US"/>
              <a:t> import </a:t>
            </a:r>
            <a:r>
              <a:rPr lang="en-US" err="1"/>
              <a:t>linear_model</a:t>
            </a:r>
            <a:endParaRPr lang="en-SG"/>
          </a:p>
          <a:p>
            <a:r>
              <a:rPr lang="en-US"/>
              <a:t>model = </a:t>
            </a:r>
            <a:r>
              <a:rPr lang="en-US" err="1"/>
              <a:t>linear_model.LinearRegression</a:t>
            </a:r>
            <a:r>
              <a:rPr lang="en-US"/>
              <a:t>()</a:t>
            </a:r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A9255-A3F2-D716-AA75-F4A0D8E8E2EC}"/>
              </a:ext>
            </a:extLst>
          </p:cNvPr>
          <p:cNvSpPr txBox="1"/>
          <p:nvPr/>
        </p:nvSpPr>
        <p:spPr>
          <a:xfrm>
            <a:off x="194982" y="315347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tree.DecisionTreeRegressor</a:t>
            </a:r>
            <a:r>
              <a:rPr lang="en-SG"/>
              <a:t>()</a:t>
            </a:r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8745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928D9B-EDA3-D7D4-3371-201B9050E766}"/>
              </a:ext>
            </a:extLst>
          </p:cNvPr>
          <p:cNvSpPr txBox="1"/>
          <p:nvPr/>
        </p:nvSpPr>
        <p:spPr>
          <a:xfrm>
            <a:off x="376517" y="410082"/>
            <a:ext cx="77936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ensemble.RandomForestRegressor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E03B2-A8B3-BA8E-CE90-3C94E5E41D52}"/>
              </a:ext>
            </a:extLst>
          </p:cNvPr>
          <p:cNvSpPr txBox="1"/>
          <p:nvPr/>
        </p:nvSpPr>
        <p:spPr>
          <a:xfrm>
            <a:off x="242045" y="2413337"/>
            <a:ext cx="77936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model = </a:t>
            </a:r>
            <a:r>
              <a:rPr lang="en-SG" err="1"/>
              <a:t>ensemble.GradientBoostingRegressor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  <a:p>
            <a:endParaRPr lang="en-SG"/>
          </a:p>
          <a:p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17FF-F1FB-F32C-808C-62922FB25741}"/>
              </a:ext>
            </a:extLst>
          </p:cNvPr>
          <p:cNvSpPr txBox="1"/>
          <p:nvPr/>
        </p:nvSpPr>
        <p:spPr>
          <a:xfrm>
            <a:off x="242045" y="4198435"/>
            <a:ext cx="81315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neural_network.MLPRegressor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GB">
                <a:cs typeface="Arial"/>
              </a:rPr>
              <a:t>#model = </a:t>
            </a:r>
            <a:r>
              <a:rPr lang="en-GB" err="1">
                <a:cs typeface="Arial"/>
              </a:rPr>
              <a:t>neural_network.MLPRegressor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=(12,2))</a:t>
            </a:r>
            <a:endParaRPr lang="en-SG"/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print("</a:t>
            </a:r>
            <a:r>
              <a:rPr lang="en-SG" err="1"/>
              <a:t>rmse</a:t>
            </a:r>
            <a:r>
              <a:rPr lang="en-SG"/>
              <a:t> is : ",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Y_test</a:t>
            </a:r>
            <a:r>
              <a:rPr lang="en-SG"/>
              <a:t>, pred))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47E11D-A273-C7A1-7058-C157A241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</p:spTree>
    <p:extLst>
      <p:ext uri="{BB962C8B-B14F-4D97-AF65-F5344CB8AC3E}">
        <p14:creationId xmlns:p14="http://schemas.microsoft.com/office/powerpoint/2010/main" val="2836951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 load the model from disk and predict from existing to validate the load</a:t>
            </a:r>
          </a:p>
          <a:p>
            <a:r>
              <a:rPr lang="en-SG"/>
              <a:t>model = </a:t>
            </a:r>
            <a:r>
              <a:rPr lang="en-SG" err="1"/>
              <a:t>joblib.load</a:t>
            </a:r>
            <a:r>
              <a:rPr lang="en-SG"/>
              <a:t>('</a:t>
            </a:r>
            <a:r>
              <a:rPr lang="en-US"/>
              <a:t>model name</a:t>
            </a:r>
            <a:r>
              <a:rPr lang="en-SG"/>
              <a:t>’)</a:t>
            </a:r>
          </a:p>
          <a:p>
            <a:r>
              <a:rPr lang="en-US"/>
              <a:t>Print(</a:t>
            </a:r>
            <a:r>
              <a:rPr lang="en-US" err="1"/>
              <a:t>model.predict</a:t>
            </a:r>
            <a:r>
              <a:rPr lang="en-US"/>
              <a:t>([[data]]))</a:t>
            </a:r>
            <a:endParaRPr lang="en-SG"/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save the model to disk</a:t>
            </a:r>
          </a:p>
          <a:p>
            <a:r>
              <a:rPr lang="en-US"/>
              <a:t>Import </a:t>
            </a:r>
            <a:r>
              <a:rPr lang="en-US" err="1"/>
              <a:t>joblib</a:t>
            </a:r>
            <a:endParaRPr lang="en-US"/>
          </a:p>
          <a:p>
            <a:r>
              <a:rPr lang="en-US" err="1"/>
              <a:t>joblib.dump</a:t>
            </a:r>
            <a:r>
              <a:rPr lang="en-US"/>
              <a:t>(model, </a:t>
            </a:r>
            <a:r>
              <a:rPr lang="en-SG"/>
              <a:t>'</a:t>
            </a:r>
            <a:r>
              <a:rPr lang="en-US"/>
              <a:t>model name</a:t>
            </a:r>
            <a:r>
              <a:rPr lang="en-SG"/>
              <a:t>'</a:t>
            </a:r>
            <a:r>
              <a:rPr lang="en-US"/>
              <a:t>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0197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5D1F-DB02-1E5C-21D5-C0DAFD50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67" y="4067885"/>
            <a:ext cx="8229600" cy="1143000"/>
          </a:xfrm>
        </p:spPr>
        <p:txBody>
          <a:bodyPr/>
          <a:lstStyle/>
          <a:p>
            <a:r>
              <a:rPr lang="en-SG" dirty="0"/>
              <a:t>Part I Neural Network Theory</a:t>
            </a:r>
          </a:p>
        </p:txBody>
      </p:sp>
    </p:spTree>
    <p:extLst>
      <p:ext uri="{BB962C8B-B14F-4D97-AF65-F5344CB8AC3E}">
        <p14:creationId xmlns:p14="http://schemas.microsoft.com/office/powerpoint/2010/main" val="4103466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4C3906-9918-41F3-A8B4-CAEB26CA32B7}"/>
              </a:ext>
            </a:extLst>
          </p:cNvPr>
          <p:cNvSpPr txBox="1"/>
          <p:nvPr/>
        </p:nvSpPr>
        <p:spPr>
          <a:xfrm>
            <a:off x="406084" y="3266671"/>
            <a:ext cx="8229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#manual</a:t>
            </a:r>
          </a:p>
          <a:p>
            <a:r>
              <a:rPr lang="fr-FR" sz="1600" dirty="0"/>
              <a:t>X_train1, </a:t>
            </a:r>
            <a:r>
              <a:rPr lang="fr-FR" sz="1600" dirty="0" err="1"/>
              <a:t>X_validate</a:t>
            </a:r>
            <a:r>
              <a:rPr lang="fr-FR" sz="1600" dirty="0"/>
              <a:t>, Y_train1, </a:t>
            </a:r>
            <a:r>
              <a:rPr lang="fr-FR" sz="1600" dirty="0" err="1"/>
              <a:t>Y_validate</a:t>
            </a:r>
            <a:r>
              <a:rPr lang="fr-FR" sz="1600" dirty="0"/>
              <a:t> = </a:t>
            </a:r>
            <a:r>
              <a:rPr lang="fr-FR" sz="1600" dirty="0" err="1"/>
              <a:t>train_test_split</a:t>
            </a:r>
            <a:r>
              <a:rPr lang="fr-FR" sz="1600" dirty="0"/>
              <a:t>(</a:t>
            </a:r>
            <a:r>
              <a:rPr lang="fr-FR" sz="1600" dirty="0" err="1"/>
              <a:t>X_train,Y_train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68770A-38CE-4B3B-87C8-27ADE203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0739"/>
            <a:ext cx="8229600" cy="1143000"/>
          </a:xfrm>
        </p:spPr>
        <p:txBody>
          <a:bodyPr/>
          <a:lstStyle/>
          <a:p>
            <a:r>
              <a:rPr lang="en-US" dirty="0"/>
              <a:t>For Tree - Classifier Optimization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86FDE-C61D-4F6B-B635-73AE204F76D6}"/>
              </a:ext>
            </a:extLst>
          </p:cNvPr>
          <p:cNvSpPr txBox="1"/>
          <p:nvPr/>
        </p:nvSpPr>
        <p:spPr>
          <a:xfrm>
            <a:off x="406084" y="3851614"/>
            <a:ext cx="835719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range(10):</a:t>
            </a:r>
          </a:p>
          <a:p>
            <a:r>
              <a:rPr lang="en-US" sz="1600" dirty="0"/>
              <a:t>    print(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r>
              <a:rPr lang="en-US" sz="1600" dirty="0"/>
              <a:t>    model = </a:t>
            </a:r>
            <a:r>
              <a:rPr lang="en-US" sz="1600" dirty="0" err="1"/>
              <a:t>DecisionTreeClassifier</a:t>
            </a:r>
            <a:r>
              <a:rPr lang="en-US" sz="1600" dirty="0"/>
              <a:t>(</a:t>
            </a:r>
            <a:r>
              <a:rPr lang="en-US" sz="1600" dirty="0" err="1"/>
              <a:t>max_depth</a:t>
            </a:r>
            <a:r>
              <a:rPr lang="en-US" sz="1600" dirty="0"/>
              <a:t> = i+1)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model.fit</a:t>
            </a:r>
            <a:r>
              <a:rPr lang="en-US" sz="1600" dirty="0"/>
              <a:t>(X_train1, Y_train1)</a:t>
            </a:r>
          </a:p>
          <a:p>
            <a:r>
              <a:rPr lang="en-US" sz="1600" dirty="0"/>
              <a:t>    pred = </a:t>
            </a:r>
            <a:r>
              <a:rPr lang="en-US" sz="1600" dirty="0" err="1"/>
              <a:t>model.predict</a:t>
            </a:r>
            <a:r>
              <a:rPr lang="en-US" sz="1600" dirty="0"/>
              <a:t>(</a:t>
            </a:r>
            <a:r>
              <a:rPr lang="en-US" sz="1600" dirty="0" err="1"/>
              <a:t>X_validate</a:t>
            </a:r>
            <a:r>
              <a:rPr lang="en-US" sz="1600" dirty="0"/>
              <a:t>)</a:t>
            </a:r>
          </a:p>
          <a:p>
            <a:r>
              <a:rPr lang="en-US" sz="1600" dirty="0"/>
              <a:t>    cm = </a:t>
            </a:r>
            <a:r>
              <a:rPr lang="en-US" sz="1600" dirty="0" err="1"/>
              <a:t>confusion_matrix</a:t>
            </a:r>
            <a:r>
              <a:rPr lang="en-US" sz="1600" dirty="0"/>
              <a:t>(</a:t>
            </a:r>
            <a:r>
              <a:rPr lang="en-US" sz="1600" dirty="0" err="1"/>
              <a:t>Y_validate</a:t>
            </a:r>
            <a:r>
              <a:rPr lang="en-US" sz="1600" dirty="0"/>
              <a:t>, pred)</a:t>
            </a:r>
          </a:p>
          <a:p>
            <a:r>
              <a:rPr lang="en-US" sz="1600" dirty="0"/>
              <a:t>    accuracy = (cm[0,0] + cm[1,1])/sum(sum(cm))</a:t>
            </a:r>
          </a:p>
          <a:p>
            <a:r>
              <a:rPr lang="en-US" sz="1600" dirty="0"/>
              <a:t>    print(accuracy)</a:t>
            </a:r>
            <a:endParaRPr lang="en-SG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302D4-2625-3077-2CBD-6311783BAFF4}"/>
              </a:ext>
            </a:extLst>
          </p:cNvPr>
          <p:cNvSpPr txBox="1"/>
          <p:nvPr/>
        </p:nvSpPr>
        <p:spPr>
          <a:xfrm>
            <a:off x="318012" y="1108760"/>
            <a:ext cx="850797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>
                <a:ea typeface="+mn-lt"/>
                <a:cs typeface="+mn-lt"/>
              </a:rPr>
              <a:t>#using grid</a:t>
            </a:r>
          </a:p>
          <a:p>
            <a:r>
              <a:rPr lang="en-SG" sz="1600" dirty="0">
                <a:ea typeface="+mn-lt"/>
                <a:cs typeface="+mn-lt"/>
              </a:rPr>
              <a:t>from </a:t>
            </a:r>
            <a:r>
              <a:rPr lang="en-SG" sz="1600" dirty="0" err="1">
                <a:ea typeface="+mn-lt"/>
                <a:cs typeface="+mn-lt"/>
              </a:rPr>
              <a:t>sklearn.model_selection</a:t>
            </a:r>
            <a:r>
              <a:rPr lang="en-SG" sz="1600" dirty="0">
                <a:ea typeface="+mn-lt"/>
                <a:cs typeface="+mn-lt"/>
              </a:rPr>
              <a:t> import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endParaRPr lang="en-SG" sz="1600" dirty="0">
              <a:ea typeface="+mn-lt"/>
              <a:cs typeface="+mn-lt"/>
            </a:endParaRPr>
          </a:p>
          <a:p>
            <a:r>
              <a:rPr lang="en-SG" sz="1600" dirty="0">
                <a:ea typeface="+mn-lt"/>
                <a:cs typeface="+mn-lt"/>
              </a:rPr>
              <a:t>model = </a:t>
            </a:r>
            <a:r>
              <a:rPr lang="en-SG" sz="1600" dirty="0" err="1">
                <a:ea typeface="+mn-lt"/>
                <a:cs typeface="+mn-lt"/>
              </a:rPr>
              <a:t>tree.DecisionTreeClassifier</a:t>
            </a:r>
            <a:r>
              <a:rPr lang="en-SG" sz="1600" dirty="0">
                <a:ea typeface="+mn-lt"/>
                <a:cs typeface="+mn-lt"/>
              </a:rPr>
              <a:t>()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r>
              <a:rPr lang="en-SG" sz="1600" dirty="0">
                <a:ea typeface="+mn-lt"/>
                <a:cs typeface="+mn-lt"/>
              </a:rPr>
              <a:t>(estimator = model, </a:t>
            </a:r>
            <a:r>
              <a:rPr lang="en-SG" sz="1600" dirty="0" err="1">
                <a:ea typeface="+mn-lt"/>
                <a:cs typeface="+mn-lt"/>
              </a:rPr>
              <a:t>param_grid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dirty="0" err="1">
                <a:ea typeface="+mn-lt"/>
                <a:cs typeface="+mn-lt"/>
              </a:rPr>
              <a:t>dict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max_depth</a:t>
            </a:r>
            <a:r>
              <a:rPr lang="en-SG" sz="1600" dirty="0">
                <a:ea typeface="+mn-lt"/>
                <a:cs typeface="+mn-lt"/>
              </a:rPr>
              <a:t> = [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for 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in range(1, 20)]),cv=10)</a:t>
            </a: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grid.fit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X_train</a:t>
            </a:r>
            <a:r>
              <a:rPr lang="en-SG" sz="1600" dirty="0">
                <a:ea typeface="+mn-lt"/>
                <a:cs typeface="+mn-lt"/>
              </a:rPr>
              <a:t>, </a:t>
            </a:r>
            <a:r>
              <a:rPr lang="en-SG" sz="1600" dirty="0" err="1">
                <a:ea typeface="+mn-lt"/>
                <a:cs typeface="+mn-lt"/>
              </a:rPr>
              <a:t>Y_train</a:t>
            </a:r>
            <a:r>
              <a:rPr lang="en-SG" sz="1600" dirty="0">
                <a:ea typeface="+mn-lt"/>
                <a:cs typeface="+mn-lt"/>
              </a:rPr>
              <a:t>)</a:t>
            </a:r>
          </a:p>
          <a:p>
            <a:r>
              <a:rPr lang="en-SG" sz="1600" dirty="0" err="1">
                <a:ea typeface="+mn-lt"/>
                <a:cs typeface="+mn-lt"/>
              </a:rPr>
              <a:t>grid.best_params</a:t>
            </a:r>
            <a:r>
              <a:rPr lang="en-SG" sz="1600" dirty="0">
                <a:ea typeface="+mn-lt"/>
                <a:cs typeface="+mn-lt"/>
              </a:rPr>
              <a:t>_</a:t>
            </a:r>
          </a:p>
          <a:p>
            <a:r>
              <a:rPr lang="en-SG" sz="1600" dirty="0" err="1">
                <a:ea typeface="+mn-lt"/>
                <a:cs typeface="+mn-lt"/>
              </a:rPr>
              <a:t>grid.best_score</a:t>
            </a:r>
            <a:r>
              <a:rPr lang="en-SG" sz="1600" dirty="0">
                <a:ea typeface="+mn-lt"/>
                <a:cs typeface="+mn-lt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709009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C32F-3987-4EFD-BD58-87369595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2038"/>
            <a:ext cx="8229600" cy="1143000"/>
          </a:xfrm>
        </p:spPr>
        <p:txBody>
          <a:bodyPr/>
          <a:lstStyle/>
          <a:p>
            <a:r>
              <a:rPr lang="en-SG" dirty="0"/>
              <a:t>For Tree - Regressor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C5660-D78F-4AC8-8D77-B3498C12962C}"/>
              </a:ext>
            </a:extLst>
          </p:cNvPr>
          <p:cNvSpPr txBox="1"/>
          <p:nvPr/>
        </p:nvSpPr>
        <p:spPr>
          <a:xfrm>
            <a:off x="313361" y="1646860"/>
            <a:ext cx="7751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for </a:t>
            </a:r>
            <a:r>
              <a:rPr lang="en-SG" err="1"/>
              <a:t>i</a:t>
            </a:r>
            <a:r>
              <a:rPr lang="en-SG"/>
              <a:t> in range(20):</a:t>
            </a:r>
          </a:p>
          <a:p>
            <a:r>
              <a:rPr lang="en-SG"/>
              <a:t>    print(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model = </a:t>
            </a:r>
            <a:r>
              <a:rPr lang="en-SG" err="1"/>
              <a:t>DecisionTreeRegressor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= i+2)</a:t>
            </a:r>
          </a:p>
          <a:p>
            <a:r>
              <a:rPr lang="en-SG"/>
              <a:t>    </a:t>
            </a:r>
            <a:r>
              <a:rPr lang="en-SG" err="1"/>
              <a:t>model.fit</a:t>
            </a:r>
            <a:r>
              <a:rPr lang="en-SG"/>
              <a:t>(X_train1, Y_train1)</a:t>
            </a:r>
          </a:p>
          <a:p>
            <a:r>
              <a:rPr lang="en-SG"/>
              <a:t>    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X_validate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Y_validate</a:t>
            </a:r>
            <a:r>
              <a:rPr lang="en-SG"/>
              <a:t>, pred) ** 0.5</a:t>
            </a:r>
          </a:p>
          <a:p>
            <a:r>
              <a:rPr lang="en-SG"/>
              <a:t>    print(</a:t>
            </a:r>
            <a:r>
              <a:rPr lang="en-SG" err="1"/>
              <a:t>rmse</a:t>
            </a:r>
            <a:r>
              <a:rPr lang="en-SG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F93D-F741-3AD0-D575-A15503FA0F0A}"/>
              </a:ext>
            </a:extLst>
          </p:cNvPr>
          <p:cNvSpPr txBox="1"/>
          <p:nvPr/>
        </p:nvSpPr>
        <p:spPr>
          <a:xfrm>
            <a:off x="313360" y="995127"/>
            <a:ext cx="7575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#manual</a:t>
            </a:r>
          </a:p>
          <a:p>
            <a:r>
              <a:rPr lang="fr-FR" sz="1800" dirty="0"/>
              <a:t>X_train1, </a:t>
            </a:r>
            <a:r>
              <a:rPr lang="fr-FR" sz="1800" dirty="0" err="1"/>
              <a:t>X_validate</a:t>
            </a:r>
            <a:r>
              <a:rPr lang="fr-FR" sz="1800" dirty="0"/>
              <a:t>, Y_train1, </a:t>
            </a:r>
            <a:r>
              <a:rPr lang="fr-FR" sz="1800" dirty="0" err="1"/>
              <a:t>Y_validate</a:t>
            </a:r>
            <a:r>
              <a:rPr lang="fr-FR" sz="1800" dirty="0"/>
              <a:t> = </a:t>
            </a:r>
            <a:r>
              <a:rPr lang="fr-FR" sz="1800" dirty="0" err="1"/>
              <a:t>train_test_split</a:t>
            </a:r>
            <a:r>
              <a:rPr lang="fr-FR" sz="1800" dirty="0"/>
              <a:t>(</a:t>
            </a:r>
            <a:r>
              <a:rPr lang="fr-FR" sz="1800" dirty="0" err="1"/>
              <a:t>X_train,Y_train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76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1CB5-0F9F-0494-78CF-19535584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76" y="46797"/>
            <a:ext cx="8229600" cy="1143000"/>
          </a:xfrm>
        </p:spPr>
        <p:txBody>
          <a:bodyPr/>
          <a:lstStyle/>
          <a:p>
            <a:r>
              <a:rPr lang="en-SG" dirty="0"/>
              <a:t>For Regression - VIF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BCF2A-4E2D-2B5D-E9EA-86C9D4A396DD}"/>
              </a:ext>
            </a:extLst>
          </p:cNvPr>
          <p:cNvSpPr txBox="1"/>
          <p:nvPr/>
        </p:nvSpPr>
        <p:spPr>
          <a:xfrm>
            <a:off x="356516" y="1248021"/>
            <a:ext cx="76190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#vif to check collinearity 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#1 = not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#Between 1 and 5 = moderately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#Greater than 5 = highly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from </a:t>
            </a:r>
            <a:r>
              <a:rPr lang="en-SG" sz="1600" dirty="0" err="1">
                <a:solidFill>
                  <a:srgbClr val="FF0000"/>
                </a:solidFill>
              </a:rPr>
              <a:t>statsmodels.stats.outliers_influence</a:t>
            </a:r>
            <a:r>
              <a:rPr lang="en-SG" sz="1600" dirty="0">
                <a:solidFill>
                  <a:srgbClr val="FF0000"/>
                </a:solidFill>
              </a:rPr>
              <a:t> import </a:t>
            </a:r>
            <a:r>
              <a:rPr lang="en-SG" sz="1600" dirty="0" err="1">
                <a:solidFill>
                  <a:srgbClr val="FF0000"/>
                </a:solidFill>
              </a:rPr>
              <a:t>variance_inflation_factor</a:t>
            </a:r>
            <a:endParaRPr lang="en-SG" sz="1600" dirty="0">
              <a:solidFill>
                <a:srgbClr val="FF0000"/>
              </a:solidFill>
            </a:endParaRP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 = </a:t>
            </a:r>
            <a:r>
              <a:rPr lang="en-SG" sz="1600" dirty="0" err="1">
                <a:solidFill>
                  <a:srgbClr val="FF0000"/>
                </a:solidFill>
              </a:rPr>
              <a:t>pd.DataFrame</a:t>
            </a:r>
            <a:r>
              <a:rPr lang="en-SG" sz="1600" dirty="0">
                <a:solidFill>
                  <a:srgbClr val="FF0000"/>
                </a:solidFill>
              </a:rPr>
              <a:t>()</a:t>
            </a: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["feature"] = </a:t>
            </a:r>
            <a:r>
              <a:rPr lang="en-SG" sz="1600" dirty="0" err="1">
                <a:solidFill>
                  <a:srgbClr val="FF0000"/>
                </a:solidFill>
              </a:rPr>
              <a:t>X.columns</a:t>
            </a:r>
            <a:endParaRPr lang="en-SG" sz="1600" dirty="0">
              <a:solidFill>
                <a:srgbClr val="FF0000"/>
              </a:solidFill>
            </a:endParaRP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["VIF"] = [</a:t>
            </a:r>
            <a:r>
              <a:rPr lang="en-SG" sz="1600" dirty="0" err="1">
                <a:solidFill>
                  <a:srgbClr val="FF0000"/>
                </a:solidFill>
              </a:rPr>
              <a:t>variance_inflation_factor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X.values</a:t>
            </a:r>
            <a:r>
              <a:rPr lang="en-SG" sz="1600" dirty="0">
                <a:solidFill>
                  <a:srgbClr val="FF0000"/>
                </a:solidFill>
              </a:rPr>
              <a:t>, </a:t>
            </a:r>
            <a:r>
              <a:rPr lang="en-SG" sz="1600" dirty="0" err="1">
                <a:solidFill>
                  <a:srgbClr val="FF0000"/>
                </a:solidFill>
              </a:rPr>
              <a:t>i</a:t>
            </a:r>
            <a:r>
              <a:rPr lang="en-SG" sz="1600" dirty="0">
                <a:solidFill>
                  <a:srgbClr val="FF0000"/>
                </a:solidFill>
              </a:rPr>
              <a:t>) for </a:t>
            </a:r>
            <a:r>
              <a:rPr lang="en-SG" sz="1600" dirty="0" err="1">
                <a:solidFill>
                  <a:srgbClr val="FF0000"/>
                </a:solidFill>
              </a:rPr>
              <a:t>i</a:t>
            </a:r>
            <a:r>
              <a:rPr lang="en-SG" sz="1600" dirty="0">
                <a:solidFill>
                  <a:srgbClr val="FF0000"/>
                </a:solidFill>
              </a:rPr>
              <a:t> in range(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X.columns</a:t>
            </a:r>
            <a:r>
              <a:rPr lang="en-SG" sz="1600" dirty="0">
                <a:solidFill>
                  <a:srgbClr val="FF0000"/>
                </a:solidFill>
              </a:rPr>
              <a:t>))]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425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1CB5-0F9F-0494-78CF-19535584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For Regression – QQ, </a:t>
            </a:r>
            <a:r>
              <a:rPr lang="en-SG" dirty="0" err="1"/>
              <a:t>Anova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74B9-58D0-0D4E-FF70-70B715F34B5C}"/>
              </a:ext>
            </a:extLst>
          </p:cNvPr>
          <p:cNvSpPr txBox="1"/>
          <p:nvPr/>
        </p:nvSpPr>
        <p:spPr>
          <a:xfrm>
            <a:off x="560977" y="15577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QQ plot (check Heteroscedasticity)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07749-59A2-CC22-55BF-F88033EF0D77}"/>
              </a:ext>
            </a:extLst>
          </p:cNvPr>
          <p:cNvSpPr txBox="1"/>
          <p:nvPr/>
        </p:nvSpPr>
        <p:spPr>
          <a:xfrm>
            <a:off x="560977" y="1927033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matplotlib import </a:t>
            </a:r>
            <a:r>
              <a:rPr lang="en-SG" dirty="0" err="1">
                <a:solidFill>
                  <a:srgbClr val="FF0000"/>
                </a:solidFill>
              </a:rPr>
              <a:t>pyplot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plt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mod_fit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sm.OLS</a:t>
            </a:r>
            <a:r>
              <a:rPr lang="en-SG" dirty="0">
                <a:solidFill>
                  <a:srgbClr val="FF0000"/>
                </a:solidFill>
              </a:rPr>
              <a:t>(Y,X).fit()</a:t>
            </a:r>
          </a:p>
          <a:p>
            <a:r>
              <a:rPr lang="en-SG" dirty="0">
                <a:solidFill>
                  <a:srgbClr val="FF0000"/>
                </a:solidFill>
              </a:rPr>
              <a:t>res = </a:t>
            </a:r>
            <a:r>
              <a:rPr lang="en-SG" dirty="0" err="1">
                <a:solidFill>
                  <a:srgbClr val="FF0000"/>
                </a:solidFill>
              </a:rPr>
              <a:t>mod_fit.resid</a:t>
            </a:r>
            <a:r>
              <a:rPr lang="en-SG" dirty="0">
                <a:solidFill>
                  <a:srgbClr val="FF0000"/>
                </a:solidFill>
              </a:rPr>
              <a:t> # residuals</a:t>
            </a:r>
          </a:p>
          <a:p>
            <a:r>
              <a:rPr lang="en-SG" dirty="0">
                <a:solidFill>
                  <a:srgbClr val="FF0000"/>
                </a:solidFill>
              </a:rPr>
              <a:t>fig = </a:t>
            </a:r>
            <a:r>
              <a:rPr lang="en-SG" dirty="0" err="1">
                <a:solidFill>
                  <a:srgbClr val="FF0000"/>
                </a:solidFill>
              </a:rPr>
              <a:t>sm.qqplot</a:t>
            </a:r>
            <a:r>
              <a:rPr lang="en-SG" dirty="0">
                <a:solidFill>
                  <a:srgbClr val="FF0000"/>
                </a:solidFill>
              </a:rPr>
              <a:t>(res)</a:t>
            </a:r>
          </a:p>
          <a:p>
            <a:r>
              <a:rPr lang="en-SG" dirty="0" err="1">
                <a:solidFill>
                  <a:srgbClr val="FF0000"/>
                </a:solidFill>
              </a:rPr>
              <a:t>plt.show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56D4B-C682-AA37-47AF-D66AAF96C926}"/>
              </a:ext>
            </a:extLst>
          </p:cNvPr>
          <p:cNvSpPr txBox="1"/>
          <p:nvPr/>
        </p:nvSpPr>
        <p:spPr>
          <a:xfrm>
            <a:off x="628184" y="38855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Anova</a:t>
            </a:r>
            <a:r>
              <a:rPr lang="en-SG" dirty="0"/>
              <a:t> (check significant)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103E8-EB2F-4604-DDE0-169F228667DF}"/>
              </a:ext>
            </a:extLst>
          </p:cNvPr>
          <p:cNvSpPr txBox="1"/>
          <p:nvPr/>
        </p:nvSpPr>
        <p:spPr>
          <a:xfrm>
            <a:off x="597411" y="4181976"/>
            <a:ext cx="46335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statsmodels.formula.api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statsmodels.stats.anova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model =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r>
              <a:rPr lang="en-US" dirty="0">
                <a:solidFill>
                  <a:srgbClr val="FF0000"/>
                </a:solidFill>
              </a:rPr>
              <a:t>("Y ~ X",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).fit()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model.summary</a:t>
            </a:r>
            <a:r>
              <a:rPr lang="en-US" dirty="0">
                <a:solidFill>
                  <a:srgbClr val="FF0000"/>
                </a:solidFill>
              </a:rPr>
              <a:t>())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r>
              <a:rPr lang="en-US" dirty="0">
                <a:solidFill>
                  <a:srgbClr val="FF0000"/>
                </a:solidFill>
              </a:rPr>
              <a:t>(model)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print('\</a:t>
            </a:r>
            <a:r>
              <a:rPr lang="en-US" dirty="0" err="1">
                <a:solidFill>
                  <a:srgbClr val="FF0000"/>
                </a:solidFill>
              </a:rPr>
              <a:t>nANOVA</a:t>
            </a:r>
            <a:r>
              <a:rPr lang="en-US" dirty="0">
                <a:solidFill>
                  <a:srgbClr val="FF0000"/>
                </a:solidFill>
              </a:rPr>
              <a:t> results')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380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5E5D-F8CC-5874-B6AC-23B023100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4409491"/>
            <a:ext cx="8229600" cy="1143000"/>
          </a:xfrm>
        </p:spPr>
        <p:txBody>
          <a:bodyPr/>
          <a:lstStyle/>
          <a:p>
            <a:r>
              <a:rPr lang="en-SG" dirty="0"/>
              <a:t>KERAS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A98420-8EB3-5DA0-4A4D-07F9EA0282E1}"/>
              </a:ext>
            </a:extLst>
          </p:cNvPr>
          <p:cNvSpPr txBox="1"/>
          <p:nvPr/>
        </p:nvSpPr>
        <p:spPr>
          <a:xfrm>
            <a:off x="5724309" y="3241561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#random state</a:t>
            </a:r>
          </a:p>
          <a:p>
            <a:pPr algn="l" fontAlgn="base"/>
            <a:endParaRPr lang="en-US" b="0" i="0" dirty="0">
              <a:solidFill>
                <a:srgbClr val="004ED0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import random</a:t>
            </a:r>
          </a:p>
          <a:p>
            <a:pPr algn="l" fontAlgn="base"/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random.seed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(1)</a:t>
            </a:r>
            <a:endParaRPr lang="en-US" dirty="0">
              <a:solidFill>
                <a:srgbClr val="004ED0"/>
              </a:solidFill>
              <a:latin typeface="inherit"/>
            </a:endParaRPr>
          </a:p>
          <a:p>
            <a:pPr algn="l" fontAlgn="base"/>
            <a:endParaRPr lang="en-US" b="0" i="0" dirty="0">
              <a:solidFill>
                <a:srgbClr val="004ED0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import 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numpy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 as np</a:t>
            </a:r>
          </a:p>
          <a:p>
            <a:pPr algn="l" fontAlgn="base"/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np.random.seed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(1)</a:t>
            </a:r>
            <a:endParaRPr lang="en-US" dirty="0">
              <a:solidFill>
                <a:srgbClr val="004ED0"/>
              </a:solidFill>
              <a:latin typeface="inherit"/>
            </a:endParaRP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Monaco"/>
            </a:endParaRPr>
          </a:p>
          <a:p>
            <a:pPr algn="l" fontAlgn="base"/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import 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tensorflow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 as 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tf</a:t>
            </a:r>
            <a:endParaRPr lang="en-US" b="0" i="0" dirty="0">
              <a:solidFill>
                <a:srgbClr val="004ED0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tf.random.set_seed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(1)</a:t>
            </a:r>
            <a:endParaRPr lang="en-US" b="0" i="0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0F9AD-BFD9-2BC9-FF5B-1A798E3C3B40}"/>
              </a:ext>
            </a:extLst>
          </p:cNvPr>
          <p:cNvSpPr txBox="1"/>
          <p:nvPr/>
        </p:nvSpPr>
        <p:spPr>
          <a:xfrm>
            <a:off x="658905" y="274562"/>
            <a:ext cx="798755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For Mac </a:t>
            </a:r>
            <a:r>
              <a:rPr lang="en-SG" dirty="0">
                <a:hlinkClick r:id="rId2"/>
              </a:rPr>
              <a:t>https://github.com/jeffheaton/t81_558_deep_learning/blob/master/install/tensorflow-install-conda-mac-metal-jul-2022.ipynb</a:t>
            </a:r>
            <a:endParaRPr lang="en-SG" dirty="0"/>
          </a:p>
          <a:p>
            <a:endParaRPr lang="en-SG" dirty="0"/>
          </a:p>
          <a:p>
            <a:r>
              <a:rPr lang="en-SG" dirty="0">
                <a:hlinkClick r:id="rId3"/>
              </a:rPr>
              <a:t>https://caffeinedev.medium.com/how-to-install-tensorflow-on-m1-mac-8e9b91d93706</a:t>
            </a:r>
            <a:endParaRPr lang="en-SG" dirty="0"/>
          </a:p>
          <a:p>
            <a:endParaRPr lang="en-SG" dirty="0"/>
          </a:p>
          <a:p>
            <a:r>
              <a:rPr lang="en-SG" dirty="0">
                <a:hlinkClick r:id="rId4"/>
              </a:rPr>
              <a:t>https://docs.anaconda.com/anaconda/user-guide/tasks/tensorflow/</a:t>
            </a:r>
            <a:endParaRPr lang="en-SG" dirty="0"/>
          </a:p>
          <a:p>
            <a:endParaRPr lang="en-SG" dirty="0"/>
          </a:p>
          <a:p>
            <a:r>
              <a:rPr lang="en-SG" b="0" i="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hlinkClick r:id="rId5"/>
              </a:rPr>
              <a:t>https://github.com/Yvonne-Jiang/TensorFlow_Env_Conda_Installation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5751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5A84F-3DA2-40AE-B74C-D16342A40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in </a:t>
            </a:r>
            <a:r>
              <a:rPr lang="en-US" dirty="0" err="1"/>
              <a:t>Keras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41E30-6924-4E3A-81B3-54DF4F844584}"/>
              </a:ext>
            </a:extLst>
          </p:cNvPr>
          <p:cNvSpPr/>
          <p:nvPr/>
        </p:nvSpPr>
        <p:spPr>
          <a:xfrm>
            <a:off x="380144" y="1963487"/>
            <a:ext cx="83837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Its primary author and maintainer is François </a:t>
            </a:r>
            <a:r>
              <a:rPr lang="en-US" sz="2800" dirty="0" err="1"/>
              <a:t>Chollet</a:t>
            </a:r>
            <a:r>
              <a:rPr lang="en-US" sz="2800" dirty="0"/>
              <a:t>, a Google engineer. </a:t>
            </a:r>
          </a:p>
          <a:p>
            <a:r>
              <a:rPr lang="en-US" sz="2800" dirty="0"/>
              <a:t>In 2017, Google's TensorFlow team decided to support </a:t>
            </a:r>
            <a:r>
              <a:rPr lang="en-US" sz="2800" dirty="0" err="1"/>
              <a:t>Keras</a:t>
            </a:r>
            <a:r>
              <a:rPr lang="en-US" sz="2800" dirty="0"/>
              <a:t> in TensorFlow's core library.</a:t>
            </a:r>
            <a:endParaRPr lang="en-SG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584547-477E-42C3-BDCE-7BA932E2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758" y="346426"/>
            <a:ext cx="39719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59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522B-C6DB-47B1-969C-E949A1E1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6C204-E107-4974-9669-95DCA8174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 symbolic math library and is also used for machine learning applications such as neural networks.</a:t>
            </a:r>
          </a:p>
          <a:p>
            <a:r>
              <a:rPr lang="en-US" dirty="0"/>
              <a:t>TensorFlow was developed by the Google Brain team for internal Google use. </a:t>
            </a:r>
          </a:p>
          <a:p>
            <a:r>
              <a:rPr lang="en-US" dirty="0"/>
              <a:t>It was released under the Apache License 2.0 on November 9, 2015.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D9EE9-940F-4280-89A0-4436C148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904" y="106432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40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E81D-E999-49FB-B743-923E84A6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in running a </a:t>
            </a:r>
            <a:r>
              <a:rPr lang="en-US" dirty="0" err="1"/>
              <a:t>Keras</a:t>
            </a:r>
            <a:r>
              <a:rPr lang="en-US" dirty="0"/>
              <a:t> program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5AFFC-2934-46C5-A0CC-C050C080B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10" y="2043308"/>
            <a:ext cx="8229600" cy="3876123"/>
          </a:xfrm>
        </p:spPr>
        <p:txBody>
          <a:bodyPr/>
          <a:lstStyle/>
          <a:p>
            <a:pPr marL="685800" lvl="1" indent="-342900">
              <a:buFont typeface="+mj-lt"/>
              <a:buAutoNum type="arabicPeriod"/>
            </a:pPr>
            <a:r>
              <a:rPr lang="en-US" dirty="0"/>
              <a:t>Make sequential model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Add layer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Compile function, which contains loss function and optimizer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Fit. Add how many times to train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Evaluate after training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Prediction on Test Set</a:t>
            </a:r>
          </a:p>
          <a:p>
            <a:pPr marL="685800" lvl="1" indent="-342900">
              <a:buFont typeface="+mj-lt"/>
              <a:buAutoNum type="arabicPeriod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37870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9B6A-7AA1-4882-A142-D068B381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24" y="183150"/>
            <a:ext cx="8229600" cy="1143000"/>
          </a:xfrm>
        </p:spPr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Keras</a:t>
            </a:r>
            <a:r>
              <a:rPr lang="en-US" dirty="0"/>
              <a:t> Sequential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A91F-FE6E-4F5B-B0BA-0D86B3ACE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55" y="2115305"/>
            <a:ext cx="8399124" cy="3876123"/>
          </a:xfrm>
        </p:spPr>
        <p:txBody>
          <a:bodyPr>
            <a:normAutofit/>
          </a:bodyPr>
          <a:lstStyle/>
          <a:p>
            <a:r>
              <a:rPr lang="en-US" dirty="0"/>
              <a:t>Sequential is a linear stack of layers</a:t>
            </a:r>
          </a:p>
          <a:p>
            <a:r>
              <a:rPr lang="en-US" dirty="0"/>
              <a:t>Model that use sequential</a:t>
            </a:r>
          </a:p>
          <a:p>
            <a:pPr lvl="1"/>
            <a:r>
              <a:rPr lang="en-US" dirty="0"/>
              <a:t>LSTM, RNN</a:t>
            </a:r>
          </a:p>
          <a:p>
            <a:r>
              <a:rPr lang="en-SG" dirty="0"/>
              <a:t>model = Sequential()</a:t>
            </a:r>
          </a:p>
          <a:p>
            <a:r>
              <a:rPr lang="en-SG" dirty="0"/>
              <a:t>Example of non sequential, </a:t>
            </a:r>
            <a:r>
              <a:rPr lang="en-SG" dirty="0" err="1"/>
              <a:t>ResNet</a:t>
            </a:r>
            <a:r>
              <a:rPr lang="en-SG" dirty="0"/>
              <a:t> for CNN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C01F0-19E5-4D32-A7D0-7CD68946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917" y="2585249"/>
            <a:ext cx="2501083" cy="211173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506B0C-D01B-4555-B245-22B111324971}"/>
              </a:ext>
            </a:extLst>
          </p:cNvPr>
          <p:cNvCxnSpPr/>
          <p:nvPr/>
        </p:nvCxnSpPr>
        <p:spPr>
          <a:xfrm>
            <a:off x="5702157" y="4541178"/>
            <a:ext cx="5137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0D70DAC-3DF9-444E-B490-65C020D66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728" y="5019754"/>
            <a:ext cx="3170595" cy="936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B1AE51-387F-4451-8028-C75D09CAC513}"/>
              </a:ext>
            </a:extLst>
          </p:cNvPr>
          <p:cNvSpPr txBox="1"/>
          <p:nvPr/>
        </p:nvSpPr>
        <p:spPr>
          <a:xfrm>
            <a:off x="4356917" y="38254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Sequential</a:t>
            </a:r>
          </a:p>
          <a:p>
            <a:r>
              <a:rPr lang="en-SG" dirty="0"/>
              <a:t>from </a:t>
            </a:r>
            <a:r>
              <a:rPr lang="en-SG" dirty="0" err="1"/>
              <a:t>keras.layers</a:t>
            </a:r>
            <a:r>
              <a:rPr lang="en-SG" dirty="0"/>
              <a:t> import Dense, Dropout</a:t>
            </a:r>
          </a:p>
          <a:p>
            <a:endParaRPr lang="en-SG" dirty="0"/>
          </a:p>
          <a:p>
            <a:r>
              <a:rPr lang="en-SG" dirty="0"/>
              <a:t>model=Sequential()</a:t>
            </a:r>
          </a:p>
        </p:txBody>
      </p:sp>
    </p:spTree>
    <p:extLst>
      <p:ext uri="{BB962C8B-B14F-4D97-AF65-F5344CB8AC3E}">
        <p14:creationId xmlns:p14="http://schemas.microsoft.com/office/powerpoint/2010/main" val="2327647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77A8-141C-407F-A0E7-461FCAC1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Network Design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18856-0BCE-47C4-9F31-926ED26B2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362549"/>
            <a:ext cx="7207321" cy="2038075"/>
          </a:xfrm>
        </p:spPr>
        <p:txBody>
          <a:bodyPr>
            <a:normAutofit/>
          </a:bodyPr>
          <a:lstStyle/>
          <a:p>
            <a:r>
              <a:rPr lang="en-US" dirty="0"/>
              <a:t>Layer</a:t>
            </a:r>
          </a:p>
          <a:p>
            <a:r>
              <a:rPr lang="en-US" dirty="0"/>
              <a:t># Neuron in the layer</a:t>
            </a:r>
          </a:p>
          <a:p>
            <a:r>
              <a:rPr lang="en-US" dirty="0"/>
              <a:t>Drop out</a:t>
            </a:r>
          </a:p>
          <a:p>
            <a:r>
              <a:rPr lang="en-US" dirty="0"/>
              <a:t>Activation function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D8D64B-BA11-41CE-BD02-3C793607E06C}"/>
              </a:ext>
            </a:extLst>
          </p:cNvPr>
          <p:cNvSpPr txBox="1"/>
          <p:nvPr/>
        </p:nvSpPr>
        <p:spPr>
          <a:xfrm>
            <a:off x="457199" y="1610633"/>
            <a:ext cx="811144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model.add</a:t>
            </a:r>
            <a:r>
              <a:rPr lang="en-SG" dirty="0"/>
              <a:t>(Dense(10, </a:t>
            </a:r>
            <a:r>
              <a:rPr lang="en-SG" dirty="0" err="1"/>
              <a:t>input_dim</a:t>
            </a:r>
            <a:r>
              <a:rPr lang="en-SG" dirty="0"/>
              <a:t>=16,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(Dropout(0.2))</a:t>
            </a:r>
          </a:p>
          <a:p>
            <a:endParaRPr lang="en-SG" dirty="0"/>
          </a:p>
          <a:p>
            <a:r>
              <a:rPr lang="en-SG" dirty="0" err="1"/>
              <a:t>model.add</a:t>
            </a:r>
            <a:r>
              <a:rPr lang="en-SG" dirty="0"/>
              <a:t>(Dense(8, activation="</a:t>
            </a:r>
            <a:r>
              <a:rPr lang="en-SG" dirty="0" err="1"/>
              <a:t>relu</a:t>
            </a:r>
            <a:r>
              <a:rPr lang="en-SG" dirty="0"/>
              <a:t>"))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(Dropout(0.3))</a:t>
            </a:r>
          </a:p>
          <a:p>
            <a:endParaRPr lang="en-SG" dirty="0"/>
          </a:p>
          <a:p>
            <a:r>
              <a:rPr lang="en-SG" dirty="0"/>
              <a:t>#for 2 category (1,sigmoid), for n categories (</a:t>
            </a:r>
            <a:r>
              <a:rPr lang="en-SG" dirty="0" err="1"/>
              <a:t>n,softmax</a:t>
            </a:r>
            <a:r>
              <a:rPr lang="en-SG" dirty="0"/>
              <a:t>)</a:t>
            </a:r>
          </a:p>
          <a:p>
            <a:r>
              <a:rPr lang="en-SG" dirty="0" err="1"/>
              <a:t>model.add</a:t>
            </a:r>
            <a:r>
              <a:rPr lang="en-SG" dirty="0"/>
              <a:t>(Dense(1, activation='sigmoid’))</a:t>
            </a:r>
          </a:p>
        </p:txBody>
      </p:sp>
    </p:spTree>
    <p:extLst>
      <p:ext uri="{BB962C8B-B14F-4D97-AF65-F5344CB8AC3E}">
        <p14:creationId xmlns:p14="http://schemas.microsoft.com/office/powerpoint/2010/main" val="204996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4" y="39047"/>
            <a:ext cx="8534507" cy="1143000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509" y="1121964"/>
            <a:ext cx="8123636" cy="4880803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en-US" dirty="0"/>
              <a:t>T</a:t>
            </a:r>
            <a:r>
              <a:rPr lang="en-US" sz="2400" dirty="0"/>
              <a:t>o model how the human brain “thinks”</a:t>
            </a:r>
          </a:p>
          <a:p>
            <a:r>
              <a:rPr lang="en-US" sz="2400" dirty="0"/>
              <a:t> Neurons are connected by synapses to receive and pass signals.</a:t>
            </a:r>
          </a:p>
        </p:txBody>
      </p:sp>
      <p:pic>
        <p:nvPicPr>
          <p:cNvPr id="15362" name="Picture 2" descr="http://chezasite.com/media/2016-02/novosti-nauki-5comwp-contentuploads201212braiin-cells-neur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42" y="3400426"/>
            <a:ext cx="6649128" cy="258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33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1A3D6-B69F-420B-AB64-8C81394E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vs </a:t>
            </a:r>
            <a:r>
              <a:rPr lang="en-US" dirty="0" err="1"/>
              <a:t>ReLU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5FBB8F-560E-412F-9E25-2FED3D27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81" y="2310935"/>
            <a:ext cx="7404037" cy="296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42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C8843-F915-45DD-BB8F-C3A86A981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11" y="172267"/>
            <a:ext cx="8229600" cy="1143000"/>
          </a:xfrm>
        </p:spPr>
        <p:txBody>
          <a:bodyPr/>
          <a:lstStyle/>
          <a:p>
            <a:r>
              <a:rPr lang="en-US" dirty="0"/>
              <a:t>3. Compile (Configuration)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6F7C0-B91E-4E6E-BFA9-2FCD16564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10" y="2505646"/>
            <a:ext cx="8440219" cy="3876123"/>
          </a:xfrm>
        </p:spPr>
        <p:txBody>
          <a:bodyPr>
            <a:normAutofit/>
          </a:bodyPr>
          <a:lstStyle/>
          <a:p>
            <a:r>
              <a:rPr lang="en-US" dirty="0"/>
              <a:t>Loss function</a:t>
            </a:r>
          </a:p>
          <a:p>
            <a:r>
              <a:rPr lang="en-US" dirty="0"/>
              <a:t>Optimizer</a:t>
            </a:r>
          </a:p>
          <a:p>
            <a:r>
              <a:rPr lang="en-US" dirty="0"/>
              <a:t>Metrics</a:t>
            </a:r>
          </a:p>
          <a:p>
            <a:endParaRPr lang="en-SG" dirty="0"/>
          </a:p>
          <a:p>
            <a:pPr marL="0" indent="0">
              <a:buNone/>
            </a:pPr>
            <a:r>
              <a:rPr lang="en-SG" dirty="0"/>
              <a:t>#https://www.tensorflow.org/guide/keras/train_and_evaluate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A7F1A-AF4B-43E7-AFE9-C39104D14270}"/>
              </a:ext>
            </a:extLst>
          </p:cNvPr>
          <p:cNvSpPr txBox="1"/>
          <p:nvPr/>
        </p:nvSpPr>
        <p:spPr>
          <a:xfrm>
            <a:off x="457200" y="1383466"/>
            <a:ext cx="8584058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 err="1"/>
              <a:t>model.compile</a:t>
            </a:r>
            <a:r>
              <a:rPr lang="en-SG" dirty="0"/>
              <a:t>(loss = '</a:t>
            </a:r>
            <a:r>
              <a:rPr lang="en-SG" dirty="0" err="1"/>
              <a:t>binary_crossentropy</a:t>
            </a:r>
            <a:r>
              <a:rPr lang="en-SG" dirty="0"/>
              <a:t>', optimizer = 'Adamax', metrics = ['accuracy’])</a:t>
            </a:r>
          </a:p>
          <a:p>
            <a:r>
              <a:rPr lang="en-SG" dirty="0">
                <a:cs typeface="Calibri"/>
              </a:rPr>
              <a:t>#all </a:t>
            </a:r>
            <a:r>
              <a:rPr lang="en-SG">
                <a:cs typeface="Calibri"/>
              </a:rPr>
              <a:t>parameters are needed</a:t>
            </a:r>
            <a:endParaRPr lang="en-SG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0152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4533-150F-47DB-A7B4-564C5723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 Losses</a:t>
            </a:r>
            <a:br>
              <a:rPr lang="en-SG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61CF-CBC9-4E9A-83C3-60D274E68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Important losses to know:</a:t>
            </a:r>
          </a:p>
          <a:p>
            <a:pPr lvl="1"/>
            <a:r>
              <a:rPr lang="en-SG" dirty="0"/>
              <a:t>Mean squared error (Continuous)</a:t>
            </a:r>
          </a:p>
          <a:p>
            <a:pPr lvl="1"/>
            <a:r>
              <a:rPr lang="en-SG" dirty="0"/>
              <a:t>Binary cross entropy (Discrete for 2 classes </a:t>
            </a:r>
            <a:r>
              <a:rPr lang="en-SG" dirty="0" err="1"/>
              <a:t>eg.</a:t>
            </a:r>
            <a:r>
              <a:rPr lang="en-SG" dirty="0"/>
              <a:t> Dog vs Cat)</a:t>
            </a:r>
          </a:p>
          <a:p>
            <a:pPr lvl="1"/>
            <a:r>
              <a:rPr lang="en-SG" dirty="0"/>
              <a:t>Categorical cross entropy​​ (Discrete for &gt;2 classes </a:t>
            </a:r>
            <a:r>
              <a:rPr lang="en-SG" dirty="0" err="1"/>
              <a:t>eg.</a:t>
            </a:r>
            <a:r>
              <a:rPr lang="en-SG" dirty="0"/>
              <a:t> Dog vs Cat vs Monkey)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FF6452F-717B-788A-6BF9-C3EFD9F0821F}"/>
              </a:ext>
            </a:extLst>
          </p:cNvPr>
          <p:cNvGraphicFramePr>
            <a:graphicFrameLocks noGrp="1"/>
          </p:cNvGraphicFramePr>
          <p:nvPr/>
        </p:nvGraphicFramePr>
        <p:xfrm>
          <a:off x="457199" y="3873421"/>
          <a:ext cx="7465707" cy="2334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569">
                  <a:extLst>
                    <a:ext uri="{9D8B030D-6E8A-4147-A177-3AD203B41FA5}">
                      <a16:colId xmlns:a16="http://schemas.microsoft.com/office/drawing/2014/main" val="2372132091"/>
                    </a:ext>
                  </a:extLst>
                </a:gridCol>
                <a:gridCol w="2488569">
                  <a:extLst>
                    <a:ext uri="{9D8B030D-6E8A-4147-A177-3AD203B41FA5}">
                      <a16:colId xmlns:a16="http://schemas.microsoft.com/office/drawing/2014/main" val="2318102939"/>
                    </a:ext>
                  </a:extLst>
                </a:gridCol>
                <a:gridCol w="2488569">
                  <a:extLst>
                    <a:ext uri="{9D8B030D-6E8A-4147-A177-3AD203B41FA5}">
                      <a16:colId xmlns:a16="http://schemas.microsoft.com/office/drawing/2014/main" val="1548250488"/>
                    </a:ext>
                  </a:extLst>
                </a:gridCol>
              </a:tblGrid>
              <a:tr h="709938">
                <a:tc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Regressor (continuous)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Classifier(Categorical)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2125"/>
                  </a:ext>
                </a:extLst>
              </a:tr>
              <a:tr h="709938">
                <a:tc>
                  <a:txBody>
                    <a:bodyPr/>
                    <a:lstStyle/>
                    <a:p>
                      <a:r>
                        <a:rPr lang="en-SG" sz="1800" dirty="0"/>
                        <a:t>During Epoch (loss)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 err="1"/>
                        <a:t>mse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Binary Cross entropy</a:t>
                      </a:r>
                    </a:p>
                    <a:p>
                      <a:r>
                        <a:rPr lang="en-SG" sz="1800" dirty="0"/>
                        <a:t>Categorical Cross-entropy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343969"/>
                  </a:ext>
                </a:extLst>
              </a:tr>
              <a:tr h="709938">
                <a:tc>
                  <a:txBody>
                    <a:bodyPr/>
                    <a:lstStyle/>
                    <a:p>
                      <a:r>
                        <a:rPr lang="en-SG" sz="1800" dirty="0"/>
                        <a:t>End of Epoch (metrics)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 err="1"/>
                        <a:t>mse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699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5010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C03C-D2DD-4557-BFF3-416FA9F9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 and SoftMax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6C39A3-6A0C-4F27-B6C2-907738B8C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333" y="1889125"/>
            <a:ext cx="6901333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556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1F9A16-3270-4333-AEBD-1FA880B4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31" y="1178182"/>
            <a:ext cx="5069578" cy="505643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FFBB3C9E-B3C3-4DFB-B98F-87E1FC4C2A11}"/>
              </a:ext>
            </a:extLst>
          </p:cNvPr>
          <p:cNvSpPr/>
          <p:nvPr/>
        </p:nvSpPr>
        <p:spPr>
          <a:xfrm>
            <a:off x="3143892" y="205308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ED9891-F57F-43FB-8BB5-F9327F90EAE1}"/>
              </a:ext>
            </a:extLst>
          </p:cNvPr>
          <p:cNvSpPr txBox="1">
            <a:spLocks/>
          </p:cNvSpPr>
          <p:nvPr/>
        </p:nvSpPr>
        <p:spPr>
          <a:xfrm>
            <a:off x="354458" y="1353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Loss, Optimizers and Metrics choices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5CE5BA-AA41-4B02-89E5-E2282433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552" y="2995577"/>
            <a:ext cx="107298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5879-2FF1-49BC-B13F-BD0B35B9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B. Optimizer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9144E-64CA-46DF-846D-16F563998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3398681" cy="3876123"/>
          </a:xfrm>
        </p:spPr>
        <p:txBody>
          <a:bodyPr/>
          <a:lstStyle/>
          <a:p>
            <a:r>
              <a:rPr lang="en-US" dirty="0"/>
              <a:t>Loss – Type of error measurement (MSE) During the Epoch</a:t>
            </a:r>
          </a:p>
          <a:p>
            <a:r>
              <a:rPr lang="en-US" dirty="0"/>
              <a:t>Optimizer – Learning Rate (0.001)</a:t>
            </a:r>
          </a:p>
          <a:p>
            <a:r>
              <a:rPr lang="en-US" dirty="0"/>
              <a:t>Metrics – Accuracy, Specificity – End of each Epoch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4E4DC-1D27-B573-257F-478E98BF2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881" y="892954"/>
            <a:ext cx="5022284" cy="48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19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5ACF-6FD1-4C9C-BD63-6CB663BE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37812"/>
            <a:ext cx="8473512" cy="1143000"/>
          </a:xfrm>
        </p:spPr>
        <p:txBody>
          <a:bodyPr/>
          <a:lstStyle/>
          <a:p>
            <a:r>
              <a:rPr lang="en-US" dirty="0"/>
              <a:t>Optimizer - Generalization &amp; Regularization</a:t>
            </a:r>
            <a:endParaRPr lang="en-SG" dirty="0"/>
          </a:p>
        </p:txBody>
      </p:sp>
      <p:pic>
        <p:nvPicPr>
          <p:cNvPr id="3074" name="Picture 2" descr="Generalization, Regularization, Overfitting, Bias and Variance in ...">
            <a:extLst>
              <a:ext uri="{FF2B5EF4-FFF2-40B4-BE49-F238E27FC236}">
                <a16:creationId xmlns:a16="http://schemas.microsoft.com/office/drawing/2014/main" id="{22757A19-7E5B-43AF-88D0-92F88EC1C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132"/>
            <a:ext cx="8345214" cy="469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3D1D57-CFA7-4A80-B7CA-0C767BD4B804}"/>
              </a:ext>
            </a:extLst>
          </p:cNvPr>
          <p:cNvSpPr/>
          <p:nvPr/>
        </p:nvSpPr>
        <p:spPr>
          <a:xfrm>
            <a:off x="1665889" y="5399702"/>
            <a:ext cx="6605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>
                <a:hlinkClick r:id="rId3"/>
              </a:rPr>
              <a:t>https://towardsdatascience.com/generalization-regularization-overfitting-bias-and-variance-in-machine-learning-aa942886b870</a:t>
            </a:r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75DD761-94FD-45F1-A4D0-341F4AAA879E}"/>
                  </a:ext>
                </a:extLst>
              </p14:cNvPr>
              <p14:cNvContentPartPr/>
              <p14:nvPr/>
            </p14:nvContentPartPr>
            <p14:xfrm>
              <a:off x="7670524" y="5284104"/>
              <a:ext cx="4320" cy="6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75DD761-94FD-45F1-A4D0-341F4AAA8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0706" y="5275104"/>
                <a:ext cx="23564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75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5D70-3697-4A78-8127-6525EAD77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288DC-2384-4281-859A-5F8598012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02" y="1633592"/>
            <a:ext cx="8409398" cy="4131728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What are Optimizers?</a:t>
            </a:r>
          </a:p>
          <a:p>
            <a:pPr marL="0" indent="0">
              <a:buNone/>
            </a:pPr>
            <a:r>
              <a:rPr lang="en-US" dirty="0"/>
              <a:t>	Recall the goal of the neural network is to minimize the errors from the prediction and actual target across the dataset</a:t>
            </a:r>
          </a:p>
          <a:p>
            <a:pPr marL="0" indent="0">
              <a:buNone/>
            </a:pPr>
            <a:r>
              <a:rPr lang="en-US" dirty="0"/>
              <a:t>	Losses are the formula used to compute these error</a:t>
            </a:r>
          </a:p>
          <a:p>
            <a:pPr marL="0" indent="0">
              <a:buNone/>
            </a:pPr>
            <a:r>
              <a:rPr lang="en-US" dirty="0"/>
              <a:t>	Optimizer is </a:t>
            </a:r>
            <a:r>
              <a:rPr lang="en-US" b="1" dirty="0"/>
              <a:t>HOW </a:t>
            </a:r>
            <a:r>
              <a:rPr lang="en-US" dirty="0"/>
              <a:t>you want to </a:t>
            </a:r>
            <a:r>
              <a:rPr lang="en-US" b="1" dirty="0"/>
              <a:t>UPDATE YOUR WEIGHTS</a:t>
            </a:r>
            <a:r>
              <a:rPr lang="en-US" dirty="0"/>
              <a:t>. </a:t>
            </a:r>
            <a:r>
              <a:rPr lang="en-US" dirty="0">
                <a:sym typeface="Wingdings" panose="05000000000000000000" pitchFamily="2" charset="2"/>
              </a:rPr>
              <a:t> minimize error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1062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2D0E-F08C-4FF2-850D-A6DC7E4E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 - metrics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5C0A7-4717-4E69-AB6A-A116045D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2" y="1630968"/>
            <a:ext cx="5697637" cy="32115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3EAC395-A4F0-735F-5719-157E868430E0}"/>
              </a:ext>
            </a:extLst>
          </p:cNvPr>
          <p:cNvSpPr txBox="1">
            <a:spLocks/>
          </p:cNvSpPr>
          <p:nvPr/>
        </p:nvSpPr>
        <p:spPr>
          <a:xfrm>
            <a:off x="600932" y="495862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Categorical – Accuracy</a:t>
            </a:r>
          </a:p>
          <a:p>
            <a:r>
              <a:rPr lang="en-US" dirty="0"/>
              <a:t>Continuous </a:t>
            </a:r>
            <a:r>
              <a:rPr lang="en-US"/>
              <a:t>- MSE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9125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2E6-E745-4DEA-A7DC-3772542D5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68" y="117679"/>
            <a:ext cx="3827124" cy="1505637"/>
          </a:xfrm>
        </p:spPr>
        <p:txBody>
          <a:bodyPr/>
          <a:lstStyle/>
          <a:p>
            <a:r>
              <a:rPr lang="en-US" dirty="0"/>
              <a:t>4. Fit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F33E84-10FD-4A32-9F1D-D6F81178EE0D}"/>
              </a:ext>
            </a:extLst>
          </p:cNvPr>
          <p:cNvSpPr txBox="1"/>
          <p:nvPr/>
        </p:nvSpPr>
        <p:spPr>
          <a:xfrm>
            <a:off x="151363" y="1288920"/>
            <a:ext cx="735116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history = </a:t>
            </a:r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batch_size</a:t>
            </a:r>
            <a:r>
              <a:rPr lang="en-SG" dirty="0"/>
              <a:t> = 10, epochs=15, verbose=1)</a:t>
            </a:r>
          </a:p>
          <a:p>
            <a:r>
              <a:rPr lang="en-SG" dirty="0">
                <a:cs typeface="Calibri"/>
              </a:rPr>
              <a:t>Batch size is optional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734C093-DFA6-4F4F-90DF-C224308AB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19" y="2645508"/>
            <a:ext cx="7721029" cy="2251289"/>
          </a:xfrm>
        </p:spPr>
        <p:txBody>
          <a:bodyPr/>
          <a:lstStyle/>
          <a:p>
            <a:r>
              <a:rPr lang="en-US" dirty="0"/>
              <a:t>Epochs</a:t>
            </a:r>
          </a:p>
          <a:p>
            <a:r>
              <a:rPr lang="en-US" dirty="0"/>
              <a:t>Batch Size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55F43-E62F-AD72-A3E4-BF488DB761AA}"/>
              </a:ext>
            </a:extLst>
          </p:cNvPr>
          <p:cNvSpPr txBox="1"/>
          <p:nvPr/>
        </p:nvSpPr>
        <p:spPr>
          <a:xfrm>
            <a:off x="3051545" y="1826378"/>
            <a:ext cx="58798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</a:t>
            </a:r>
            <a:r>
              <a:rPr lang="en-SG" dirty="0" err="1"/>
              <a:t>matplotlib.pyplot</a:t>
            </a:r>
            <a:r>
              <a:rPr lang="en-SG" dirty="0"/>
              <a:t> as </a:t>
            </a:r>
            <a:r>
              <a:rPr lang="en-SG" dirty="0" err="1"/>
              <a:t>plt</a:t>
            </a:r>
            <a:endParaRPr lang="en-SG" dirty="0"/>
          </a:p>
          <a:p>
            <a:r>
              <a:rPr lang="en-SG" dirty="0" err="1"/>
              <a:t>plt.plot</a:t>
            </a:r>
            <a:r>
              <a:rPr lang="en-SG" dirty="0"/>
              <a:t>(</a:t>
            </a:r>
            <a:r>
              <a:rPr lang="en-SG" dirty="0" err="1"/>
              <a:t>history.history</a:t>
            </a:r>
            <a:r>
              <a:rPr lang="en-SG" dirty="0"/>
              <a:t>['accuracy'])</a:t>
            </a:r>
          </a:p>
          <a:p>
            <a:r>
              <a:rPr lang="en-SG" dirty="0"/>
              <a:t>#plt.plot(history.history['val_accuracy'])</a:t>
            </a:r>
          </a:p>
          <a:p>
            <a:r>
              <a:rPr lang="en-SG" dirty="0" err="1"/>
              <a:t>plt.title</a:t>
            </a:r>
            <a:r>
              <a:rPr lang="en-SG" dirty="0"/>
              <a:t>('model accuracy')</a:t>
            </a:r>
          </a:p>
          <a:p>
            <a:r>
              <a:rPr lang="en-SG" dirty="0" err="1"/>
              <a:t>plt.ylabel</a:t>
            </a:r>
            <a:r>
              <a:rPr lang="en-SG" dirty="0"/>
              <a:t>('accuracy')</a:t>
            </a:r>
          </a:p>
          <a:p>
            <a:r>
              <a:rPr lang="en-SG" dirty="0" err="1"/>
              <a:t>plt.xlabel</a:t>
            </a:r>
            <a:r>
              <a:rPr lang="en-SG" dirty="0"/>
              <a:t>('epoch')</a:t>
            </a:r>
          </a:p>
          <a:p>
            <a:r>
              <a:rPr lang="en-SG" dirty="0" err="1"/>
              <a:t>plt.legend</a:t>
            </a:r>
            <a:r>
              <a:rPr lang="en-SG" dirty="0"/>
              <a:t>(['train', '</a:t>
            </a:r>
            <a:r>
              <a:rPr lang="en-SG" dirty="0" err="1"/>
              <a:t>val</a:t>
            </a:r>
            <a:r>
              <a:rPr lang="en-SG" dirty="0"/>
              <a:t>'], </a:t>
            </a:r>
            <a:r>
              <a:rPr lang="en-SG" dirty="0" err="1"/>
              <a:t>loc</a:t>
            </a:r>
            <a:r>
              <a:rPr lang="en-SG" dirty="0"/>
              <a:t>='upper left')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F2C56-320D-1E89-A2F7-321B3424645A}"/>
              </a:ext>
            </a:extLst>
          </p:cNvPr>
          <p:cNvSpPr txBox="1"/>
          <p:nvPr/>
        </p:nvSpPr>
        <p:spPr>
          <a:xfrm>
            <a:off x="2930523" y="4215556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plt.plot</a:t>
            </a:r>
            <a:r>
              <a:rPr lang="en-SG" dirty="0"/>
              <a:t>(</a:t>
            </a:r>
            <a:r>
              <a:rPr lang="en-SG" dirty="0" err="1"/>
              <a:t>history.history</a:t>
            </a:r>
            <a:r>
              <a:rPr lang="en-SG" dirty="0"/>
              <a:t>['loss'])</a:t>
            </a:r>
          </a:p>
          <a:p>
            <a:r>
              <a:rPr lang="en-SG" dirty="0"/>
              <a:t>#plt.plot(history.history['val_loss'])</a:t>
            </a:r>
          </a:p>
          <a:p>
            <a:r>
              <a:rPr lang="en-SG" dirty="0" err="1"/>
              <a:t>plt.title</a:t>
            </a:r>
            <a:r>
              <a:rPr lang="en-SG" dirty="0"/>
              <a:t>('model loss')</a:t>
            </a:r>
          </a:p>
          <a:p>
            <a:r>
              <a:rPr lang="en-SG" dirty="0" err="1"/>
              <a:t>plt.ylabel</a:t>
            </a:r>
            <a:r>
              <a:rPr lang="en-SG" dirty="0"/>
              <a:t>('loss')</a:t>
            </a:r>
          </a:p>
          <a:p>
            <a:r>
              <a:rPr lang="en-SG" dirty="0" err="1"/>
              <a:t>plt.xlabel</a:t>
            </a:r>
            <a:r>
              <a:rPr lang="en-SG" dirty="0"/>
              <a:t>('epoch')</a:t>
            </a:r>
          </a:p>
          <a:p>
            <a:r>
              <a:rPr lang="en-SG" dirty="0" err="1"/>
              <a:t>plt.legend</a:t>
            </a:r>
            <a:r>
              <a:rPr lang="en-SG" dirty="0"/>
              <a:t>(['train', '</a:t>
            </a:r>
            <a:r>
              <a:rPr lang="en-SG" dirty="0" err="1"/>
              <a:t>val</a:t>
            </a:r>
            <a:r>
              <a:rPr lang="en-SG" dirty="0"/>
              <a:t>'], </a:t>
            </a:r>
            <a:r>
              <a:rPr lang="en-SG" dirty="0" err="1"/>
              <a:t>loc</a:t>
            </a:r>
            <a:r>
              <a:rPr lang="en-SG" dirty="0"/>
              <a:t>='upper left')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1968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EA33BC0F-59D0-4E92-9F06-E5C763588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5846" y="356033"/>
            <a:ext cx="7193777" cy="642938"/>
          </a:xfrm>
        </p:spPr>
        <p:txBody>
          <a:bodyPr>
            <a:no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Perceptron Example</a:t>
            </a:r>
          </a:p>
        </p:txBody>
      </p:sp>
      <p:sp>
        <p:nvSpPr>
          <p:cNvPr id="138243" name="Oval 3">
            <a:extLst>
              <a:ext uri="{FF2B5EF4-FFF2-40B4-BE49-F238E27FC236}">
                <a16:creationId xmlns:a16="http://schemas.microsoft.com/office/drawing/2014/main" id="{06CC6D39-C630-4577-98D6-9943501AF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3169" y="1778771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38244" name="Text Box 4">
            <a:extLst>
              <a:ext uri="{FF2B5EF4-FFF2-40B4-BE49-F238E27FC236}">
                <a16:creationId xmlns:a16="http://schemas.microsoft.com/office/drawing/2014/main" id="{61172825-DE6B-42E2-8B47-A508445CB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409" y="1843043"/>
            <a:ext cx="28084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2</a:t>
            </a:r>
          </a:p>
        </p:txBody>
      </p:sp>
      <p:sp>
        <p:nvSpPr>
          <p:cNvPr id="138245" name="Oval 5">
            <a:extLst>
              <a:ext uri="{FF2B5EF4-FFF2-40B4-BE49-F238E27FC236}">
                <a16:creationId xmlns:a16="http://schemas.microsoft.com/office/drawing/2014/main" id="{5C3580B7-46D4-4FCC-855E-6DADDD41C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78" y="2293121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38246" name="Text Box 6">
            <a:extLst>
              <a:ext uri="{FF2B5EF4-FFF2-40B4-BE49-F238E27FC236}">
                <a16:creationId xmlns:a16="http://schemas.microsoft.com/office/drawing/2014/main" id="{5B96F03A-28A2-4C2C-8272-C9754C47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2409" y="2357393"/>
            <a:ext cx="28084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1</a:t>
            </a:r>
          </a:p>
        </p:txBody>
      </p:sp>
      <p:sp>
        <p:nvSpPr>
          <p:cNvPr id="138247" name="Line 9">
            <a:extLst>
              <a:ext uri="{FF2B5EF4-FFF2-40B4-BE49-F238E27FC236}">
                <a16:creationId xmlns:a16="http://schemas.microsoft.com/office/drawing/2014/main" id="{D005EC72-AA67-431D-85A9-ED0B0E5B07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5366" y="2078809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8248" name="Oval 10">
            <a:extLst>
              <a:ext uri="{FF2B5EF4-FFF2-40B4-BE49-F238E27FC236}">
                <a16:creationId xmlns:a16="http://schemas.microsoft.com/office/drawing/2014/main" id="{3AD2725B-CEE8-4385-AAD1-D3DA1000D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06" y="2164533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38249" name="Text Box 11">
            <a:extLst>
              <a:ext uri="{FF2B5EF4-FFF2-40B4-BE49-F238E27FC236}">
                <a16:creationId xmlns:a16="http://schemas.microsoft.com/office/drawing/2014/main" id="{1185C882-F1B6-472C-9507-001935B39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2068" y="2314530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138250" name="Line 12">
            <a:extLst>
              <a:ext uri="{FF2B5EF4-FFF2-40B4-BE49-F238E27FC236}">
                <a16:creationId xmlns:a16="http://schemas.microsoft.com/office/drawing/2014/main" id="{4E42CA6F-E65A-499B-AEF2-C34369D033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5366" y="2550296"/>
            <a:ext cx="814388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8251" name="Text Box 14">
            <a:extLst>
              <a:ext uri="{FF2B5EF4-FFF2-40B4-BE49-F238E27FC236}">
                <a16:creationId xmlns:a16="http://schemas.microsoft.com/office/drawing/2014/main" id="{10245CCE-207A-4278-BBBC-A937DC5D9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3798" y="1843043"/>
            <a:ext cx="32893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.5</a:t>
            </a:r>
          </a:p>
        </p:txBody>
      </p:sp>
      <p:sp>
        <p:nvSpPr>
          <p:cNvPr id="138252" name="Text Box 15">
            <a:extLst>
              <a:ext uri="{FF2B5EF4-FFF2-40B4-BE49-F238E27FC236}">
                <a16:creationId xmlns:a16="http://schemas.microsoft.com/office/drawing/2014/main" id="{BDD0FE55-6289-4105-A18F-4CFDC13B5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370" y="2271668"/>
            <a:ext cx="32893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.3</a:t>
            </a:r>
          </a:p>
        </p:txBody>
      </p:sp>
      <p:graphicFrame>
        <p:nvGraphicFramePr>
          <p:cNvPr id="138253" name="Object 17">
            <a:extLst>
              <a:ext uri="{FF2B5EF4-FFF2-40B4-BE49-F238E27FC236}">
                <a16:creationId xmlns:a16="http://schemas.microsoft.com/office/drawing/2014/main" id="{FB940BB0-1C12-4254-8E83-C1576193F7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11906" y="2335985"/>
          <a:ext cx="209550" cy="264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9579" imgH="177646" progId="Equation.3">
                  <p:embed/>
                </p:oleObj>
              </mc:Choice>
              <mc:Fallback>
                <p:oleObj name="Equation" r:id="rId3" imgW="139579" imgH="177646" progId="Equation.3">
                  <p:embed/>
                  <p:pic>
                    <p:nvPicPr>
                      <p:cNvPr id="138253" name="Object 17">
                        <a:extLst>
                          <a:ext uri="{FF2B5EF4-FFF2-40B4-BE49-F238E27FC236}">
                            <a16:creationId xmlns:a16="http://schemas.microsoft.com/office/drawing/2014/main" id="{FB940BB0-1C12-4254-8E83-C1576193F7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06" y="2335985"/>
                        <a:ext cx="209550" cy="2643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54" name="Text Box 21">
            <a:extLst>
              <a:ext uri="{FF2B5EF4-FFF2-40B4-BE49-F238E27FC236}">
                <a16:creationId xmlns:a16="http://schemas.microsoft.com/office/drawing/2014/main" id="{91BC0629-B1EF-4358-83B1-2A52F88A7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036" y="2314530"/>
            <a:ext cx="439544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/>
              <a:t>=-1</a:t>
            </a:r>
          </a:p>
        </p:txBody>
      </p:sp>
      <p:sp>
        <p:nvSpPr>
          <p:cNvPr id="138255" name="Text Box 22">
            <a:extLst>
              <a:ext uri="{FF2B5EF4-FFF2-40B4-BE49-F238E27FC236}">
                <a16:creationId xmlns:a16="http://schemas.microsoft.com/office/drawing/2014/main" id="{0B03EF28-1FC0-4BB3-ACED-366DA0D82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8340" y="2865149"/>
            <a:ext cx="2074607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2(0.5) + 1(0.3) + -1 = 0.3</a:t>
            </a:r>
          </a:p>
        </p:txBody>
      </p:sp>
      <p:sp>
        <p:nvSpPr>
          <p:cNvPr id="138256" name="Text Box 23">
            <a:extLst>
              <a:ext uri="{FF2B5EF4-FFF2-40B4-BE49-F238E27FC236}">
                <a16:creationId xmlns:a16="http://schemas.microsoft.com/office/drawing/2014/main" id="{02E0DB3C-02B9-4034-9CE4-423A3DD52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83" y="3260903"/>
            <a:ext cx="29770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400" dirty="0"/>
              <a:t>Learning Procedure:</a:t>
            </a:r>
          </a:p>
        </p:txBody>
      </p:sp>
      <p:sp>
        <p:nvSpPr>
          <p:cNvPr id="138257" name="Text Box 25">
            <a:extLst>
              <a:ext uri="{FF2B5EF4-FFF2-40B4-BE49-F238E27FC236}">
                <a16:creationId xmlns:a16="http://schemas.microsoft.com/office/drawing/2014/main" id="{85310C7D-B531-40CF-A841-479FA5D91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61" y="3856090"/>
            <a:ext cx="9261094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257175" indent="-257175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dirty="0"/>
              <a:t>Randomly assign weights (between 0-1)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dirty="0"/>
              <a:t>Present inputs from training data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dirty="0"/>
              <a:t>Get output O, measure the difference, adjust weights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altLang="en-US" sz="2400" dirty="0"/>
              <a:t>Repeat; stop when no errors, or enough epochs completed</a:t>
            </a:r>
          </a:p>
        </p:txBody>
      </p:sp>
      <p:sp>
        <p:nvSpPr>
          <p:cNvPr id="138258" name="Slide Number Placeholder 1">
            <a:extLst>
              <a:ext uri="{FF2B5EF4-FFF2-40B4-BE49-F238E27FC236}">
                <a16:creationId xmlns:a16="http://schemas.microsoft.com/office/drawing/2014/main" id="{E63DAC61-5850-450D-8B1A-3D6E09C97C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2D6261-CF08-4AD0-B2EA-81915A89AD04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050">
              <a:solidFill>
                <a:srgbClr val="00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449DEA-9C24-4576-8693-323C43A42E55}"/>
              </a:ext>
            </a:extLst>
          </p:cNvPr>
          <p:cNvSpPr/>
          <p:nvPr/>
        </p:nvSpPr>
        <p:spPr>
          <a:xfrm>
            <a:off x="120383" y="4952144"/>
            <a:ext cx="7667428" cy="505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83269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3C20-69D0-481A-A15D-E05323BD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7601"/>
            <a:ext cx="8229600" cy="1143000"/>
          </a:xfrm>
        </p:spPr>
        <p:txBody>
          <a:bodyPr/>
          <a:lstStyle/>
          <a:p>
            <a:r>
              <a:rPr lang="en-US" dirty="0"/>
              <a:t>5. Evaluate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35336-9EFF-457A-9347-1F934C1A3D73}"/>
              </a:ext>
            </a:extLst>
          </p:cNvPr>
          <p:cNvSpPr txBox="1"/>
          <p:nvPr/>
        </p:nvSpPr>
        <p:spPr>
          <a:xfrm>
            <a:off x="457200" y="1438502"/>
            <a:ext cx="50394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>
                <a:solidFill>
                  <a:srgbClr val="FF0000"/>
                </a:solidFill>
              </a:rPr>
              <a:t>model.evaluate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X_train</a:t>
            </a:r>
            <a:r>
              <a:rPr lang="en-SG" dirty="0">
                <a:solidFill>
                  <a:srgbClr val="FF0000"/>
                </a:solidFill>
              </a:rPr>
              <a:t>, </a:t>
            </a:r>
            <a:r>
              <a:rPr lang="en-SG" dirty="0" err="1">
                <a:solidFill>
                  <a:srgbClr val="FF0000"/>
                </a:solidFill>
              </a:rPr>
              <a:t>Y_train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  <a:p>
            <a:r>
              <a:rPr lang="en-SG" dirty="0" err="1">
                <a:solidFill>
                  <a:srgbClr val="FF0000"/>
                </a:solidFill>
              </a:rPr>
              <a:t>model.evaluate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X_test</a:t>
            </a:r>
            <a:r>
              <a:rPr lang="en-SG" dirty="0">
                <a:solidFill>
                  <a:srgbClr val="FF0000"/>
                </a:solidFill>
              </a:rPr>
              <a:t>, </a:t>
            </a:r>
            <a:r>
              <a:rPr lang="en-SG" dirty="0" err="1">
                <a:solidFill>
                  <a:srgbClr val="FF0000"/>
                </a:solidFill>
              </a:rPr>
              <a:t>Y_test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128ED-F08C-4B84-71AD-E117C9C85C88}"/>
              </a:ext>
            </a:extLst>
          </p:cNvPr>
          <p:cNvSpPr txBox="1"/>
          <p:nvPr/>
        </p:nvSpPr>
        <p:spPr>
          <a:xfrm>
            <a:off x="457200" y="2154541"/>
            <a:ext cx="65602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model.predict_classes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pred)</a:t>
            </a:r>
          </a:p>
          <a:p>
            <a:r>
              <a:rPr lang="en-US" dirty="0" err="1"/>
              <a:t>sns.heatmap</a:t>
            </a:r>
            <a:r>
              <a:rPr lang="en-US" dirty="0"/>
              <a:t>(cm, </a:t>
            </a:r>
            <a:r>
              <a:rPr lang="en-US" dirty="0" err="1"/>
              <a:t>annot</a:t>
            </a:r>
            <a:r>
              <a:rPr lang="en-US" dirty="0"/>
              <a:t>=True)</a:t>
            </a:r>
          </a:p>
          <a:p>
            <a:endParaRPr lang="en-US" dirty="0"/>
          </a:p>
          <a:p>
            <a:r>
              <a:rPr lang="en-US" dirty="0"/>
              <a:t>#depends on number of classes</a:t>
            </a:r>
          </a:p>
          <a:p>
            <a:r>
              <a:rPr lang="en-US" dirty="0"/>
              <a:t>print((cm[0,0]+cm[1,1])/(sum(sum(cm))))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AF81FB-4D1E-3648-02B6-DB76AA3E3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9943" y="4541446"/>
            <a:ext cx="7093700" cy="166199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232629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For a multiclass classification use: pred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np.argmax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(</a:t>
            </a:r>
            <a:r>
              <a:rPr lang="en-US" altLang="en-US" dirty="0" err="1">
                <a:solidFill>
                  <a:srgbClr val="232629"/>
                </a:solidFill>
                <a:latin typeface="var(--ff-mono)"/>
              </a:rPr>
              <a:t>pred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,axis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32629"/>
                </a:solidFill>
                <a:effectLst/>
                <a:latin typeface="var(--ff-mono)"/>
              </a:rPr>
              <a:t>=1)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32629"/>
                </a:solidFill>
                <a:effectLst/>
                <a:latin typeface="-apple-system"/>
              </a:rPr>
              <a:t>For a binary class classification use :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 = pred&gt;0.5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pred.astype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('int32')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059895-1F99-1D7A-4453-91E69D67B5B4}"/>
              </a:ext>
            </a:extLst>
          </p:cNvPr>
          <p:cNvCxnSpPr>
            <a:cxnSpLocks/>
          </p:cNvCxnSpPr>
          <p:nvPr/>
        </p:nvCxnSpPr>
        <p:spPr>
          <a:xfrm flipH="1" flipV="1">
            <a:off x="3993777" y="3025588"/>
            <a:ext cx="2706032" cy="18918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201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3C20-69D0-481A-A15D-E05323BD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4" y="292736"/>
            <a:ext cx="8229600" cy="1143000"/>
          </a:xfrm>
        </p:spPr>
        <p:txBody>
          <a:bodyPr/>
          <a:lstStyle/>
          <a:p>
            <a:r>
              <a:rPr lang="en-US" dirty="0"/>
              <a:t>6 Prediction (Optional)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6622B-D2C2-4FD5-9FD3-F26AE3511CB0}"/>
              </a:ext>
            </a:extLst>
          </p:cNvPr>
          <p:cNvSpPr txBox="1"/>
          <p:nvPr/>
        </p:nvSpPr>
        <p:spPr>
          <a:xfrm>
            <a:off x="477748" y="1575038"/>
            <a:ext cx="564564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endParaRPr lang="en-SG" dirty="0"/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/>
              <a:t>pred=</a:t>
            </a:r>
            <a:r>
              <a:rPr lang="en-SG" dirty="0" err="1"/>
              <a:t>np.where</a:t>
            </a:r>
            <a:r>
              <a:rPr lang="en-SG" dirty="0"/>
              <a:t>(pred&gt;0.5,1,0)</a:t>
            </a:r>
          </a:p>
          <a:p>
            <a:r>
              <a:rPr lang="en-SG" dirty="0"/>
              <a:t>cm=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Y_train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accuracy=(cm[0,0]+cm[1,1])/sum(sum(cm))</a:t>
            </a:r>
          </a:p>
          <a:p>
            <a:r>
              <a:rPr lang="en-SG" dirty="0"/>
              <a:t>print(accuracy)</a:t>
            </a:r>
          </a:p>
          <a:p>
            <a:endParaRPr lang="en-SG" dirty="0"/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pred=</a:t>
            </a:r>
            <a:r>
              <a:rPr lang="en-SG" dirty="0" err="1"/>
              <a:t>np.where</a:t>
            </a:r>
            <a:r>
              <a:rPr lang="en-SG" dirty="0"/>
              <a:t>(pred&gt;0.5,1,0)</a:t>
            </a:r>
          </a:p>
          <a:p>
            <a:r>
              <a:rPr lang="en-SG" dirty="0"/>
              <a:t>cm=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/>
              <a:t>print(cm)</a:t>
            </a:r>
          </a:p>
          <a:p>
            <a:r>
              <a:rPr lang="en-SG" dirty="0"/>
              <a:t>accuracy=(cm[0,0]+cm[1,1])/sum(sum(cm))</a:t>
            </a:r>
          </a:p>
          <a:p>
            <a:r>
              <a:rPr lang="en-SG" dirty="0"/>
              <a:t>print(accuracy)</a:t>
            </a:r>
          </a:p>
        </p:txBody>
      </p:sp>
    </p:spTree>
    <p:extLst>
      <p:ext uri="{BB962C8B-B14F-4D97-AF65-F5344CB8AC3E}">
        <p14:creationId xmlns:p14="http://schemas.microsoft.com/office/powerpoint/2010/main" val="857515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2861-4876-975B-9100-462B949F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99" y="3984289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Part III 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2361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A3FF-115F-43DD-A072-6766BC3F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61" y="4323974"/>
            <a:ext cx="8229600" cy="1143000"/>
          </a:xfrm>
        </p:spPr>
        <p:txBody>
          <a:bodyPr/>
          <a:lstStyle/>
          <a:p>
            <a:r>
              <a:rPr lang="en-US" dirty="0"/>
              <a:t>MLP in R: Exam Score Example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90238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39" y="341489"/>
            <a:ext cx="8417021" cy="1025236"/>
          </a:xfrm>
        </p:spPr>
        <p:txBody>
          <a:bodyPr>
            <a:normAutofit/>
          </a:bodyPr>
          <a:lstStyle/>
          <a:p>
            <a:r>
              <a:rPr lang="en-US" dirty="0"/>
              <a:t>Rpackage neuralnet on Exam Score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 smtClean="0"/>
              <a:t>64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8E00FA-E03B-470A-8DBB-CDBFE0F36621}"/>
              </a:ext>
            </a:extLst>
          </p:cNvPr>
          <p:cNvSpPr txBox="1"/>
          <p:nvPr/>
        </p:nvSpPr>
        <p:spPr>
          <a:xfrm>
            <a:off x="394939" y="1366725"/>
            <a:ext cx="8584058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>
                <a:ea typeface="+mn-lt"/>
                <a:cs typeface="+mn-lt"/>
              </a:rPr>
              <a:t>d = read.csv("C:/Users/Teoh Teik Teo/OneDrive - TSS Global Pte. Ltd/TT Library/AI Model/Neural Network/Exam Score.csv")</a:t>
            </a:r>
          </a:p>
          <a:p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library(</a:t>
            </a:r>
            <a:r>
              <a:rPr lang="en-SG" dirty="0" err="1">
                <a:ea typeface="+mn-lt"/>
                <a:cs typeface="+mn-lt"/>
              </a:rPr>
              <a:t>nnet</a:t>
            </a:r>
            <a:r>
              <a:rPr lang="en-SG" dirty="0">
                <a:ea typeface="+mn-lt"/>
                <a:cs typeface="+mn-lt"/>
              </a:rPr>
              <a:t>)</a:t>
            </a:r>
          </a:p>
          <a:p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model = </a:t>
            </a:r>
            <a:r>
              <a:rPr lang="en-SG" dirty="0" err="1">
                <a:ea typeface="+mn-lt"/>
                <a:cs typeface="+mn-lt"/>
              </a:rPr>
              <a:t>nnet</a:t>
            </a:r>
            <a:r>
              <a:rPr lang="en-SG" dirty="0">
                <a:ea typeface="+mn-lt"/>
                <a:cs typeface="+mn-lt"/>
              </a:rPr>
              <a:t>(</a:t>
            </a:r>
            <a:r>
              <a:rPr lang="en-SG" dirty="0" err="1">
                <a:ea typeface="+mn-lt"/>
                <a:cs typeface="+mn-lt"/>
              </a:rPr>
              <a:t>d$Result</a:t>
            </a:r>
            <a:r>
              <a:rPr lang="en-SG" dirty="0">
                <a:ea typeface="+mn-lt"/>
                <a:cs typeface="+mn-lt"/>
              </a:rPr>
              <a:t> ~ ., size = 3, data = d)</a:t>
            </a:r>
          </a:p>
          <a:p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pred = predict(model)</a:t>
            </a:r>
          </a:p>
          <a:p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pred = </a:t>
            </a:r>
            <a:r>
              <a:rPr lang="en-SG" dirty="0" err="1">
                <a:ea typeface="+mn-lt"/>
                <a:cs typeface="+mn-lt"/>
              </a:rPr>
              <a:t>ifelse</a:t>
            </a:r>
            <a:r>
              <a:rPr lang="en-SG" dirty="0">
                <a:ea typeface="+mn-lt"/>
                <a:cs typeface="+mn-lt"/>
              </a:rPr>
              <a:t>(pred&gt;0.5,1,0)</a:t>
            </a:r>
          </a:p>
          <a:p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cm = table(</a:t>
            </a:r>
            <a:r>
              <a:rPr lang="en-SG" dirty="0" err="1">
                <a:ea typeface="+mn-lt"/>
                <a:cs typeface="+mn-lt"/>
              </a:rPr>
              <a:t>d$Result</a:t>
            </a:r>
            <a:r>
              <a:rPr lang="en-SG" dirty="0">
                <a:ea typeface="+mn-lt"/>
                <a:cs typeface="+mn-lt"/>
              </a:rPr>
              <a:t>, pred)</a:t>
            </a:r>
          </a:p>
          <a:p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print(cm)</a:t>
            </a:r>
          </a:p>
          <a:p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accuracy=(cm[1,"0"]+cm[2,"1"])/sum(sum(cm))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01778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72BB-28F2-41CC-9B3B-EEE0BD0B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8D7BA-9281-4793-9CAB-0634E9782E86}"/>
              </a:ext>
            </a:extLst>
          </p:cNvPr>
          <p:cNvSpPr txBox="1"/>
          <p:nvPr/>
        </p:nvSpPr>
        <p:spPr>
          <a:xfrm>
            <a:off x="453690" y="1441081"/>
            <a:ext cx="7879977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import pandas</a:t>
            </a:r>
          </a:p>
          <a:p>
            <a:r>
              <a:rPr lang="en-SG" dirty="0"/>
              <a:t>d = </a:t>
            </a:r>
            <a:r>
              <a:rPr lang="en-SG" dirty="0" err="1"/>
              <a:t>pandas.read_csv</a:t>
            </a:r>
            <a:r>
              <a:rPr lang="en-SG" dirty="0"/>
              <a:t>("Exam Score.csv")</a:t>
            </a:r>
          </a:p>
          <a:p>
            <a:r>
              <a:rPr lang="en-SG" dirty="0"/>
              <a:t>X = </a:t>
            </a:r>
            <a:r>
              <a:rPr lang="en-SG" dirty="0" err="1"/>
              <a:t>d.iloc</a:t>
            </a:r>
            <a:r>
              <a:rPr lang="en-SG" dirty="0"/>
              <a:t>[:, 1:3]</a:t>
            </a:r>
          </a:p>
          <a:p>
            <a:r>
              <a:rPr lang="en-SG" dirty="0"/>
              <a:t>Y = </a:t>
            </a:r>
            <a:r>
              <a:rPr lang="en-SG" dirty="0" err="1"/>
              <a:t>d.iloc</a:t>
            </a:r>
            <a:r>
              <a:rPr lang="en-SG" dirty="0"/>
              <a:t>[:,3]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sklearn.neural_network</a:t>
            </a:r>
            <a:r>
              <a:rPr lang="en-SG" dirty="0"/>
              <a:t> import </a:t>
            </a:r>
            <a:r>
              <a:rPr lang="en-SG" dirty="0" err="1"/>
              <a:t>MLPClassifier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MLPClassifier</a:t>
            </a:r>
            <a:r>
              <a:rPr lang="en-SG" dirty="0"/>
              <a:t>(solver='</a:t>
            </a:r>
            <a:r>
              <a:rPr lang="en-SG" dirty="0" err="1"/>
              <a:t>lbfgs</a:t>
            </a:r>
            <a:r>
              <a:rPr lang="en-SG" dirty="0"/>
              <a:t>', </a:t>
            </a:r>
            <a:r>
              <a:rPr lang="en-SG" dirty="0" err="1"/>
              <a:t>hidden_layer_sizes</a:t>
            </a:r>
            <a:r>
              <a:rPr lang="en-SG" dirty="0"/>
              <a:t>=(6, 2))</a:t>
            </a:r>
          </a:p>
          <a:p>
            <a:r>
              <a:rPr lang="en-SG" dirty="0"/>
              <a:t>#Limited-memory </a:t>
            </a:r>
            <a:r>
              <a:rPr lang="en-SG" dirty="0" err="1"/>
              <a:t>Broyden</a:t>
            </a:r>
            <a:r>
              <a:rPr lang="en-SG" dirty="0"/>
              <a:t>–Fletcher–Goldfarb–</a:t>
            </a:r>
            <a:r>
              <a:rPr lang="en-SG" dirty="0" err="1"/>
              <a:t>Shanno</a:t>
            </a:r>
            <a:endParaRPr lang="en-SG" dirty="0"/>
          </a:p>
          <a:p>
            <a:endParaRPr lang="en-SG" b="1" dirty="0"/>
          </a:p>
          <a:p>
            <a:r>
              <a:rPr lang="en-SG" dirty="0" err="1"/>
              <a:t>model.fit</a:t>
            </a:r>
            <a:r>
              <a:rPr lang="en-SG" dirty="0"/>
              <a:t>(X, Y)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(Y, pred)</a:t>
            </a:r>
          </a:p>
          <a:p>
            <a:r>
              <a:rPr lang="en-SG" dirty="0"/>
              <a:t>print(cm)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0A70DE-3B81-4112-81D3-8ECA8FCE26BC}"/>
              </a:ext>
            </a:extLst>
          </p:cNvPr>
          <p:cNvSpPr txBox="1"/>
          <p:nvPr/>
        </p:nvSpPr>
        <p:spPr>
          <a:xfrm>
            <a:off x="382438" y="5414513"/>
            <a:ext cx="49141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cs typeface="Calibri"/>
              </a:rPr>
              <a:t>import </a:t>
            </a:r>
            <a:r>
              <a:rPr lang="en-GB" dirty="0" err="1">
                <a:cs typeface="Calibri"/>
              </a:rPr>
              <a:t>joblib</a:t>
            </a:r>
            <a:endParaRPr lang="en-GB" dirty="0">
              <a:cs typeface="Calibri"/>
            </a:endParaRPr>
          </a:p>
          <a:p>
            <a:r>
              <a:rPr lang="en-GB" dirty="0" err="1">
                <a:cs typeface="Calibri"/>
              </a:rPr>
              <a:t>joblib.dump</a:t>
            </a:r>
            <a:r>
              <a:rPr lang="en-GB" dirty="0">
                <a:cs typeface="Calibri"/>
              </a:rPr>
              <a:t>(model, “Exam")</a:t>
            </a:r>
          </a:p>
        </p:txBody>
      </p:sp>
    </p:spTree>
    <p:extLst>
      <p:ext uri="{BB962C8B-B14F-4D97-AF65-F5344CB8AC3E}">
        <p14:creationId xmlns:p14="http://schemas.microsoft.com/office/powerpoint/2010/main" val="4086802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EBA0-0C7A-41BF-B508-22B6E102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Front End HTML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646BB-5742-4088-8666-DE63E3163423}"/>
              </a:ext>
            </a:extLst>
          </p:cNvPr>
          <p:cNvSpPr txBox="1"/>
          <p:nvPr/>
        </p:nvSpPr>
        <p:spPr>
          <a:xfrm>
            <a:off x="583721" y="1820173"/>
            <a:ext cx="771776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&lt;h1&gt;Predict Exam Score&lt;/h1&gt;</a:t>
            </a:r>
          </a:p>
          <a:p>
            <a:r>
              <a:rPr lang="en-US" dirty="0"/>
              <a:t>&lt;form action="http://127.0.0.1:5000/" method="post"&gt; </a:t>
            </a:r>
          </a:p>
          <a:p>
            <a:r>
              <a:rPr lang="en-US" dirty="0"/>
              <a:t>&lt;p&gt;Please enter Hardworking : (0 to 1) &lt;/p&gt;</a:t>
            </a:r>
          </a:p>
          <a:p>
            <a:r>
              <a:rPr lang="en-US" dirty="0"/>
              <a:t>&lt;p&gt;&lt;input type = "number" step="0.01" name = “hardworking"&gt;&lt;/p&gt;</a:t>
            </a:r>
          </a:p>
          <a:p>
            <a:r>
              <a:rPr lang="en-US" dirty="0"/>
              <a:t>&lt;p&gt;Please enter Intelligence : (0 to 1) &lt;/p&gt;</a:t>
            </a:r>
          </a:p>
          <a:p>
            <a:r>
              <a:rPr lang="en-US" dirty="0"/>
              <a:t>&lt;p&gt;&lt;input type = "number" step="0.01" name = “intelligence"&gt;&lt;/p&gt;</a:t>
            </a:r>
          </a:p>
          <a:p>
            <a:r>
              <a:rPr lang="en-US" dirty="0"/>
              <a:t>&lt;p&gt;&lt;input type = "submit" value = "enter"&gt;&lt;/p&gt;</a:t>
            </a:r>
          </a:p>
          <a:p>
            <a:r>
              <a:rPr lang="en-US" dirty="0"/>
              <a:t>&lt;/form&gt;</a:t>
            </a:r>
          </a:p>
          <a:p>
            <a:r>
              <a:rPr lang="en-US" dirty="0"/>
              <a:t>{{result}}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842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AACD6-1F7A-469A-AFC8-8C8FE44B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804" y="2915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Flask (Back End)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46CFA-D8CF-4A92-8FD3-ED95D332D553}"/>
              </a:ext>
            </a:extLst>
          </p:cNvPr>
          <p:cNvSpPr txBox="1"/>
          <p:nvPr/>
        </p:nvSpPr>
        <p:spPr>
          <a:xfrm>
            <a:off x="324929" y="900023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from flask import Flask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app = Flask(__name__)</a:t>
            </a:r>
            <a:endParaRPr lang="en-US" sz="16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09F79-F07A-4F91-9B57-12C6F1DE8B40}"/>
              </a:ext>
            </a:extLst>
          </p:cNvPr>
          <p:cNvSpPr txBox="1"/>
          <p:nvPr/>
        </p:nvSpPr>
        <p:spPr>
          <a:xfrm>
            <a:off x="324929" y="1475117"/>
            <a:ext cx="8249728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from flask import request, </a:t>
            </a:r>
            <a:r>
              <a:rPr lang="en-US" sz="1600" dirty="0" err="1"/>
              <a:t>render_template</a:t>
            </a:r>
            <a:endParaRPr lang="en-US" sz="1600" dirty="0" err="1">
              <a:cs typeface="Calibri"/>
            </a:endParaRPr>
          </a:p>
          <a:p>
            <a:r>
              <a:rPr lang="en-US" sz="1600" dirty="0"/>
              <a:t>import </a:t>
            </a:r>
            <a:r>
              <a:rPr lang="en-US" sz="1600" dirty="0" err="1"/>
              <a:t>joblib</a:t>
            </a:r>
            <a:endParaRPr lang="en-US" sz="1600" dirty="0">
              <a:cs typeface="Calibri"/>
            </a:endParaRPr>
          </a:p>
          <a:p>
            <a:endParaRPr lang="en-US" sz="1600" dirty="0">
              <a:cs typeface="Calibri"/>
            </a:endParaRPr>
          </a:p>
          <a:p>
            <a:r>
              <a:rPr lang="en-US" sz="1600" dirty="0"/>
              <a:t>@app.route("/", methods = ["GET", "POST"])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def </a:t>
            </a:r>
            <a:r>
              <a:rPr lang="en-US" sz="1600" dirty="0" err="1"/>
              <a:t>i</a:t>
            </a:r>
            <a:r>
              <a:rPr lang="en-US" sz="1600" dirty="0"/>
              <a:t>():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if </a:t>
            </a:r>
            <a:r>
              <a:rPr lang="en-US" sz="1600" dirty="0" err="1"/>
              <a:t>request.method</a:t>
            </a:r>
            <a:r>
              <a:rPr lang="en-US" sz="1600" dirty="0"/>
              <a:t> == "POST":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hardworking = </a:t>
            </a:r>
            <a:r>
              <a:rPr lang="en-US" sz="1600" dirty="0" err="1"/>
              <a:t>request.form.get</a:t>
            </a:r>
            <a:r>
              <a:rPr lang="en-US" sz="1600" dirty="0"/>
              <a:t>(“hardworking")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intelligence = </a:t>
            </a:r>
            <a:r>
              <a:rPr lang="en-US" sz="1600" dirty="0" err="1"/>
              <a:t>request.form.get</a:t>
            </a:r>
            <a:r>
              <a:rPr lang="en-US" sz="1600" dirty="0"/>
              <a:t>(“intelligence")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print(hardworking, intelligence)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model = </a:t>
            </a:r>
            <a:r>
              <a:rPr lang="en-US" sz="1600" dirty="0" err="1"/>
              <a:t>joblib.load</a:t>
            </a:r>
            <a:r>
              <a:rPr lang="en-US" sz="1600" dirty="0"/>
              <a:t>(“Exam")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pred = </a:t>
            </a:r>
            <a:r>
              <a:rPr lang="en-US" sz="1600" dirty="0" err="1"/>
              <a:t>model.predict</a:t>
            </a:r>
            <a:r>
              <a:rPr lang="en-US" sz="1600" dirty="0"/>
              <a:t>([[float(hardworking), float(intelligence)]])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pred = pred[0]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print(pred)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s = "The predicted Exam Score is " + str(pred)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return(</a:t>
            </a:r>
            <a:r>
              <a:rPr lang="en-US" sz="1600" dirty="0" err="1"/>
              <a:t>render_template</a:t>
            </a:r>
            <a:r>
              <a:rPr lang="en-US" sz="1600" dirty="0"/>
              <a:t>("main.html", result = s))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else:</a:t>
            </a:r>
            <a:endParaRPr lang="en-US" sz="1600" dirty="0">
              <a:cs typeface="Calibri"/>
            </a:endParaRPr>
          </a:p>
          <a:p>
            <a:r>
              <a:rPr lang="en-US" sz="1600" dirty="0"/>
              <a:t>        return(</a:t>
            </a:r>
            <a:r>
              <a:rPr lang="en-US" sz="1600" dirty="0" err="1"/>
              <a:t>render_template</a:t>
            </a:r>
            <a:r>
              <a:rPr lang="en-US" sz="1600" dirty="0"/>
              <a:t>("main.html", result = “Exam Result Prediction"))</a:t>
            </a:r>
            <a:endParaRPr lang="en-US" sz="1600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FA52C-3D56-430F-A672-41EC2B838D2C}"/>
              </a:ext>
            </a:extLst>
          </p:cNvPr>
          <p:cNvSpPr txBox="1"/>
          <p:nvPr/>
        </p:nvSpPr>
        <p:spPr>
          <a:xfrm>
            <a:off x="497457" y="5745192"/>
            <a:ext cx="4237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dirty="0">
                <a:ea typeface="+mn-lt"/>
                <a:cs typeface="+mn-lt"/>
              </a:rPr>
              <a:t>if __name__=="__main__":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SG" dirty="0">
                <a:ea typeface="+mn-lt"/>
                <a:cs typeface="+mn-lt"/>
              </a:rPr>
              <a:t>    </a:t>
            </a:r>
            <a:r>
              <a:rPr lang="en-SG" dirty="0" err="1">
                <a:ea typeface="+mn-lt"/>
                <a:cs typeface="+mn-lt"/>
              </a:rPr>
              <a:t>app.run</a:t>
            </a:r>
            <a:r>
              <a:rPr lang="en-SG" dirty="0">
                <a:ea typeface="+mn-lt"/>
                <a:cs typeface="+mn-lt"/>
              </a:rPr>
              <a:t>()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C5AE45-3D4C-41F3-82B8-FDDE6F2C894A}"/>
              </a:ext>
            </a:extLst>
          </p:cNvPr>
          <p:cNvSpPr txBox="1"/>
          <p:nvPr/>
        </p:nvSpPr>
        <p:spPr>
          <a:xfrm>
            <a:off x="4441150" y="2050652"/>
            <a:ext cx="5917223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#change port number</a:t>
            </a:r>
            <a:endParaRPr lang="en-US" sz="1400">
              <a:cs typeface="Calibri"/>
            </a:endParaRPr>
          </a:p>
          <a:p>
            <a:r>
              <a:rPr lang="en-US" sz="1400" dirty="0"/>
              <a:t>if __name__ == '__main__':</a:t>
            </a:r>
            <a:endParaRPr lang="en-US" sz="1400">
              <a:cs typeface="Calibri"/>
            </a:endParaRPr>
          </a:p>
          <a:p>
            <a:r>
              <a:rPr lang="en-US" sz="1400" dirty="0"/>
              <a:t>     </a:t>
            </a:r>
            <a:r>
              <a:rPr lang="en-US" sz="1400" dirty="0" err="1">
                <a:latin typeface="Consolas"/>
              </a:rPr>
              <a:t>app.run</a:t>
            </a:r>
            <a:r>
              <a:rPr lang="en-US" sz="1400" dirty="0">
                <a:latin typeface="Consolas"/>
              </a:rPr>
              <a:t>(host="127.0.0.1", port=int("80"))</a:t>
            </a:r>
            <a:endParaRPr lang="en-SG" sz="1400" dirty="0">
              <a:latin typeface="Consola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99E4C8-64B0-4B64-B30B-36675E864930}"/>
              </a:ext>
            </a:extLst>
          </p:cNvPr>
          <p:cNvSpPr txBox="1"/>
          <p:nvPr/>
        </p:nvSpPr>
        <p:spPr>
          <a:xfrm>
            <a:off x="4444382" y="1530286"/>
            <a:ext cx="3212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Check port number netstat</a:t>
            </a:r>
          </a:p>
        </p:txBody>
      </p:sp>
    </p:spTree>
    <p:extLst>
      <p:ext uri="{BB962C8B-B14F-4D97-AF65-F5344CB8AC3E}">
        <p14:creationId xmlns:p14="http://schemas.microsoft.com/office/powerpoint/2010/main" val="7293646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90E1-3ED9-47B6-BB5F-4DF445CA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Virtual Environment (Optional)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D8C0-7C2C-4BE4-B6AB-2FE3392D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cs typeface="Calibri"/>
              </a:rPr>
              <a:t>1. Create virtual environment using </a:t>
            </a:r>
            <a:r>
              <a:rPr lang="en-GB" dirty="0" err="1">
                <a:cs typeface="Calibri"/>
              </a:rPr>
              <a:t>cmd</a:t>
            </a:r>
            <a:endParaRPr lang="en-GB" dirty="0">
              <a:cs typeface="Calibri"/>
            </a:endParaRPr>
          </a:p>
          <a:p>
            <a:pPr marL="971550" lvl="1" indent="-514350">
              <a:buAutoNum type="arabicPeriod"/>
            </a:pPr>
            <a:r>
              <a:rPr lang="en-GB" dirty="0">
                <a:ea typeface="+mn-lt"/>
                <a:cs typeface="+mn-lt"/>
              </a:rPr>
              <a:t>python -m </a:t>
            </a:r>
            <a:r>
              <a:rPr lang="en-GB" dirty="0" err="1">
                <a:ea typeface="+mn-lt"/>
                <a:cs typeface="+mn-lt"/>
              </a:rPr>
              <a:t>venv</a:t>
            </a:r>
            <a:r>
              <a:rPr lang="en-GB" dirty="0">
                <a:ea typeface="+mn-lt"/>
                <a:cs typeface="+mn-lt"/>
              </a:rPr>
              <a:t> v09021930</a:t>
            </a:r>
          </a:p>
          <a:p>
            <a:pPr marL="971550" lvl="1" indent="-514350">
              <a:buAutoNum type="arabicPeriod"/>
            </a:pPr>
            <a:r>
              <a:rPr lang="en-GB" dirty="0">
                <a:ea typeface="+mn-lt"/>
                <a:cs typeface="+mn-lt"/>
              </a:rPr>
              <a:t>v09021930\Scripts\activate.bat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cs typeface="Calibri"/>
              </a:rPr>
              <a:t>2. pip install </a:t>
            </a:r>
            <a:r>
              <a:rPr lang="en-GB" dirty="0" err="1">
                <a:cs typeface="Calibri"/>
              </a:rPr>
              <a:t>gunicorn</a:t>
            </a:r>
            <a:r>
              <a:rPr lang="en-GB" dirty="0">
                <a:cs typeface="Calibri"/>
              </a:rPr>
              <a:t>, flask, </a:t>
            </a:r>
            <a:r>
              <a:rPr lang="en-GB" dirty="0" err="1">
                <a:cs typeface="Calibri"/>
              </a:rPr>
              <a:t>joblib</a:t>
            </a:r>
            <a:r>
              <a:rPr lang="en-GB" dirty="0">
                <a:cs typeface="Calibri"/>
              </a:rPr>
              <a:t>, </a:t>
            </a:r>
            <a:r>
              <a:rPr lang="en-GB" dirty="0" err="1">
                <a:cs typeface="Calibri"/>
              </a:rPr>
              <a:t>sklearn</a:t>
            </a:r>
            <a:endParaRPr lang="en-GB" dirty="0">
              <a:cs typeface="Calibri"/>
            </a:endParaRPr>
          </a:p>
          <a:p>
            <a:pPr marL="0" indent="0">
              <a:buNone/>
            </a:pPr>
            <a:r>
              <a:rPr lang="en-GB" dirty="0">
                <a:cs typeface="Calibri"/>
              </a:rPr>
              <a:t>3. pip freeze &gt; requirements.txt</a:t>
            </a:r>
          </a:p>
          <a:p>
            <a:pPr marL="0" indent="0">
              <a:buNone/>
            </a:pPr>
            <a:r>
              <a:rPr lang="en-GB" dirty="0">
                <a:cs typeface="Calibri"/>
              </a:rPr>
              <a:t>4. Edit requirements.txt (if needed, usually no)</a:t>
            </a:r>
          </a:p>
          <a:p>
            <a:pPr marL="0" indent="0">
              <a:buNone/>
            </a:pPr>
            <a:endParaRPr lang="en-GB" dirty="0">
              <a:cs typeface="Calibri"/>
            </a:endParaRPr>
          </a:p>
          <a:p>
            <a:pPr marL="514350" indent="-514350">
              <a:buAutoNum type="arabicPeriod"/>
            </a:pPr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64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76008-CCDF-4AE7-B944-738E44083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3" y="4632198"/>
            <a:ext cx="8229600" cy="1143000"/>
          </a:xfrm>
        </p:spPr>
        <p:txBody>
          <a:bodyPr/>
          <a:lstStyle/>
          <a:p>
            <a:r>
              <a:rPr lang="en-US" dirty="0"/>
              <a:t>Example : Equity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7153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Schematic Diagram (with 2 hidden layers)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619250"/>
            <a:ext cx="72199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0671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D8BA1E-EE1A-4F9B-9815-8A4DDF56CBF8}"/>
              </a:ext>
            </a:extLst>
          </p:cNvPr>
          <p:cNvSpPr txBox="1"/>
          <p:nvPr/>
        </p:nvSpPr>
        <p:spPr>
          <a:xfrm>
            <a:off x="227479" y="1273901"/>
            <a:ext cx="8459321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import pandas as pd</a:t>
            </a:r>
          </a:p>
          <a:p>
            <a:r>
              <a:rPr lang="en-SG" sz="1600" dirty="0"/>
              <a:t>df = </a:t>
            </a:r>
            <a:r>
              <a:rPr lang="en-SG" sz="1600" dirty="0" err="1"/>
              <a:t>pd.read_csv</a:t>
            </a:r>
            <a:r>
              <a:rPr lang="en-SG" sz="1600" dirty="0"/>
              <a:t>("Equity.csv")</a:t>
            </a:r>
          </a:p>
          <a:p>
            <a:endParaRPr lang="en-SG" sz="1600" dirty="0"/>
          </a:p>
          <a:p>
            <a:r>
              <a:rPr lang="en-SG" sz="1600" dirty="0" err="1"/>
              <a:t>df.isnull</a:t>
            </a:r>
            <a:r>
              <a:rPr lang="en-SG" sz="1600" dirty="0"/>
              <a:t>().any()</a:t>
            </a:r>
          </a:p>
          <a:p>
            <a:endParaRPr lang="en-SG" sz="1600" dirty="0"/>
          </a:p>
          <a:p>
            <a:r>
              <a:rPr lang="en-SG" sz="1600" dirty="0"/>
              <a:t>#pd.set_option("display.max_columns", None)</a:t>
            </a:r>
          </a:p>
          <a:p>
            <a:r>
              <a:rPr lang="en-SG" sz="1600" dirty="0"/>
              <a:t>#pd.set_option("display.max_rows", None)</a:t>
            </a:r>
          </a:p>
          <a:p>
            <a:endParaRPr lang="en-SG" sz="1600" dirty="0"/>
          </a:p>
          <a:p>
            <a:r>
              <a:rPr lang="en-SG" sz="1600" dirty="0"/>
              <a:t>#feature selection</a:t>
            </a:r>
          </a:p>
          <a:p>
            <a:endParaRPr lang="en-SG" sz="1600" dirty="0"/>
          </a:p>
          <a:p>
            <a:r>
              <a:rPr lang="en-SG" sz="1600" dirty="0"/>
              <a:t>c = </a:t>
            </a:r>
            <a:r>
              <a:rPr lang="en-SG" sz="1600" dirty="0" err="1"/>
              <a:t>df.corr</a:t>
            </a:r>
            <a:r>
              <a:rPr lang="en-SG" sz="1600" dirty="0"/>
              <a:t>()</a:t>
            </a:r>
          </a:p>
          <a:p>
            <a:r>
              <a:rPr lang="en-SG" sz="1600" dirty="0"/>
              <a:t>c = abs(c["Class"])</a:t>
            </a:r>
          </a:p>
          <a:p>
            <a:r>
              <a:rPr lang="en-SG" sz="1600" dirty="0"/>
              <a:t>print(c[c&gt;0.1].</a:t>
            </a:r>
            <a:r>
              <a:rPr lang="en-SG" sz="1600" dirty="0" err="1"/>
              <a:t>sort_values</a:t>
            </a:r>
            <a:r>
              <a:rPr lang="en-SG" sz="1600" dirty="0"/>
              <a:t>())</a:t>
            </a:r>
          </a:p>
          <a:p>
            <a:endParaRPr lang="en-SG" sz="1600" dirty="0"/>
          </a:p>
          <a:p>
            <a:r>
              <a:rPr lang="en-SG" sz="1600" dirty="0" err="1"/>
              <a:t>df.isnull</a:t>
            </a:r>
            <a:r>
              <a:rPr lang="en-SG" sz="1600" dirty="0"/>
              <a:t>().sum().</a:t>
            </a:r>
            <a:r>
              <a:rPr lang="en-SG" sz="1600" dirty="0" err="1"/>
              <a:t>sort_values</a:t>
            </a:r>
            <a:r>
              <a:rPr lang="en-SG" sz="1600" dirty="0"/>
              <a:t>() #df["cashConversionCycle"].isnull().sum()</a:t>
            </a:r>
          </a:p>
          <a:p>
            <a:endParaRPr lang="en-SG" sz="1600" dirty="0"/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df.loc</a:t>
            </a:r>
            <a:r>
              <a:rPr lang="en-US" sz="1600" dirty="0"/>
              <a:t>[:, ["Class", "Dividend per Share", "10Y Net Income Growth (per Share)", "10Y Shareholders Equity Growth (per Share)", "EBIT", "Net Income", "Sector"]] #df.columns</a:t>
            </a:r>
          </a:p>
          <a:p>
            <a:endParaRPr lang="en-SG" sz="1600" dirty="0"/>
          </a:p>
          <a:p>
            <a:endParaRPr lang="en-SG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3C3FA-421E-4271-8566-E915CBA08119}"/>
              </a:ext>
            </a:extLst>
          </p:cNvPr>
          <p:cNvSpPr txBox="1"/>
          <p:nvPr/>
        </p:nvSpPr>
        <p:spPr>
          <a:xfrm>
            <a:off x="3612216" y="1060737"/>
            <a:ext cx="53973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#replace word with number if needed</a:t>
            </a:r>
          </a:p>
          <a:p>
            <a:r>
              <a:rPr lang="en-SG" dirty="0">
                <a:solidFill>
                  <a:srgbClr val="FF0000"/>
                </a:solidFill>
              </a:rPr>
              <a:t>df['default'] = df["default"].replace(("Yes", "No"), (0,1))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58656A-259B-485E-933D-9FB46613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479" y="130901"/>
            <a:ext cx="8229600" cy="1143000"/>
          </a:xfrm>
        </p:spPr>
        <p:txBody>
          <a:bodyPr/>
          <a:lstStyle/>
          <a:p>
            <a:r>
              <a:rPr lang="en-SG" dirty="0"/>
              <a:t>Import data &amp; Feature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6ADA1F-F4B2-0BA3-4D90-C068CA0FB995}"/>
              </a:ext>
            </a:extLst>
          </p:cNvPr>
          <p:cNvSpPr txBox="1"/>
          <p:nvPr/>
        </p:nvSpPr>
        <p:spPr>
          <a:xfrm>
            <a:off x="4276165" y="174207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 = </a:t>
            </a:r>
            <a:r>
              <a:rPr lang="en-SG" dirty="0" err="1">
                <a:solidFill>
                  <a:srgbClr val="FF0000"/>
                </a:solidFill>
              </a:rPr>
              <a:t>df.isnull</a:t>
            </a:r>
            <a:r>
              <a:rPr lang="en-SG" dirty="0">
                <a:solidFill>
                  <a:srgbClr val="FF0000"/>
                </a:solidFill>
              </a:rPr>
              <a:t>().any()</a:t>
            </a:r>
          </a:p>
          <a:p>
            <a:r>
              <a:rPr lang="en-SG" dirty="0">
                <a:solidFill>
                  <a:srgbClr val="FF0000"/>
                </a:solidFill>
              </a:rPr>
              <a:t>d[d==True]</a:t>
            </a:r>
          </a:p>
          <a:p>
            <a:r>
              <a:rPr lang="en-SG" dirty="0">
                <a:solidFill>
                  <a:srgbClr val="FF0000"/>
                </a:solidFill>
              </a:rPr>
              <a:t>d["EBIT"]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1CE498-DC65-6D81-5B24-402AE39885B6}"/>
              </a:ext>
            </a:extLst>
          </p:cNvPr>
          <p:cNvSpPr txBox="1"/>
          <p:nvPr/>
        </p:nvSpPr>
        <p:spPr>
          <a:xfrm>
            <a:off x="4114800" y="2700406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sklearn.feature_selection</a:t>
            </a:r>
            <a:r>
              <a:rPr lang="en-SG" dirty="0">
                <a:solidFill>
                  <a:srgbClr val="FF0000"/>
                </a:solidFill>
              </a:rPr>
              <a:t> import </a:t>
            </a:r>
            <a:r>
              <a:rPr lang="en-SG" dirty="0" err="1">
                <a:solidFill>
                  <a:srgbClr val="FF0000"/>
                </a:solidFill>
              </a:rPr>
              <a:t>SelectKBest</a:t>
            </a:r>
            <a:r>
              <a:rPr lang="en-SG" dirty="0">
                <a:solidFill>
                  <a:srgbClr val="FF0000"/>
                </a:solidFill>
              </a:rPr>
              <a:t>, </a:t>
            </a:r>
            <a:r>
              <a:rPr lang="en-SG" dirty="0" err="1">
                <a:solidFill>
                  <a:srgbClr val="FF0000"/>
                </a:solidFill>
              </a:rPr>
              <a:t>f_regression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 = </a:t>
            </a:r>
            <a:r>
              <a:rPr lang="en-SG" dirty="0" err="1">
                <a:solidFill>
                  <a:srgbClr val="FF0000"/>
                </a:solidFill>
              </a:rPr>
              <a:t>SelectKBest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score_func</a:t>
            </a:r>
            <a:r>
              <a:rPr lang="en-SG" dirty="0">
                <a:solidFill>
                  <a:srgbClr val="FF0000"/>
                </a:solidFill>
              </a:rPr>
              <a:t>=</a:t>
            </a:r>
            <a:r>
              <a:rPr lang="en-SG" dirty="0" err="1">
                <a:solidFill>
                  <a:srgbClr val="FF0000"/>
                </a:solidFill>
              </a:rPr>
              <a:t>f_regression</a:t>
            </a:r>
            <a:r>
              <a:rPr lang="en-SG" dirty="0">
                <a:solidFill>
                  <a:srgbClr val="FF0000"/>
                </a:solidFill>
              </a:rPr>
              <a:t>, k=5)</a:t>
            </a:r>
          </a:p>
          <a:p>
            <a:r>
              <a:rPr lang="en-SG" dirty="0">
                <a:solidFill>
                  <a:srgbClr val="FF0000"/>
                </a:solidFill>
              </a:rPr>
              <a:t>f = </a:t>
            </a:r>
            <a:r>
              <a:rPr lang="en-SG" dirty="0" err="1">
                <a:solidFill>
                  <a:srgbClr val="FF0000"/>
                </a:solidFill>
              </a:rPr>
              <a:t>f.fit</a:t>
            </a:r>
            <a:r>
              <a:rPr lang="en-SG" dirty="0">
                <a:solidFill>
                  <a:srgbClr val="FF0000"/>
                </a:solidFill>
              </a:rPr>
              <a:t>(X, Y)</a:t>
            </a:r>
          </a:p>
          <a:p>
            <a:r>
              <a:rPr lang="en-SG" dirty="0">
                <a:solidFill>
                  <a:srgbClr val="FF0000"/>
                </a:solidFill>
              </a:rPr>
              <a:t>f = </a:t>
            </a:r>
            <a:r>
              <a:rPr lang="en-SG" dirty="0" err="1">
                <a:solidFill>
                  <a:srgbClr val="FF0000"/>
                </a:solidFill>
              </a:rPr>
              <a:t>f.get_support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  <a:p>
            <a:r>
              <a:rPr lang="en-SG" dirty="0">
                <a:solidFill>
                  <a:srgbClr val="FF0000"/>
                </a:solidFill>
              </a:rPr>
              <a:t>f =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[f]</a:t>
            </a:r>
          </a:p>
          <a:p>
            <a:r>
              <a:rPr lang="en-SG" dirty="0">
                <a:solidFill>
                  <a:srgbClr val="FF000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7450411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7D8BA1E-EE1A-4F9B-9815-8A4DDF56CBF8}"/>
              </a:ext>
            </a:extLst>
          </p:cNvPr>
          <p:cNvSpPr txBox="1"/>
          <p:nvPr/>
        </p:nvSpPr>
        <p:spPr>
          <a:xfrm>
            <a:off x="342339" y="1902797"/>
            <a:ext cx="8459321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#Data Cleaning</a:t>
            </a:r>
          </a:p>
          <a:p>
            <a:endParaRPr lang="en-SG" sz="1600" dirty="0"/>
          </a:p>
          <a:p>
            <a:r>
              <a:rPr lang="en-SG" sz="1600" dirty="0"/>
              <a:t>df = </a:t>
            </a:r>
            <a:r>
              <a:rPr lang="en-SG" sz="1600" dirty="0" err="1"/>
              <a:t>df.dropna</a:t>
            </a:r>
            <a:r>
              <a:rPr lang="en-SG" sz="1600" dirty="0"/>
              <a:t>()</a:t>
            </a:r>
          </a:p>
          <a:p>
            <a:endParaRPr lang="en-SG" sz="1600" dirty="0"/>
          </a:p>
          <a:p>
            <a:r>
              <a:rPr lang="en-SG" sz="1600" dirty="0"/>
              <a:t>#pd.set_option("display.max_rows", 10)</a:t>
            </a:r>
          </a:p>
          <a:p>
            <a:endParaRPr lang="en-SG" sz="1600" dirty="0"/>
          </a:p>
          <a:p>
            <a:r>
              <a:rPr lang="en-SG" sz="1600" dirty="0"/>
              <a:t>#https://www.analyticsvidhya.com/blog/2021/07/how-to-perform-data-visualization-with-pandas/</a:t>
            </a:r>
          </a:p>
          <a:p>
            <a:endParaRPr lang="en-SG" sz="1600" dirty="0"/>
          </a:p>
          <a:p>
            <a:r>
              <a:rPr lang="en-SG" sz="1600" dirty="0" err="1"/>
              <a:t>df.describe</a:t>
            </a:r>
            <a:r>
              <a:rPr lang="en-SG" sz="1600" dirty="0"/>
              <a:t>()</a:t>
            </a:r>
          </a:p>
          <a:p>
            <a:r>
              <a:rPr lang="en-SG" sz="1600" dirty="0" err="1"/>
              <a:t>df.hist</a:t>
            </a:r>
            <a:r>
              <a:rPr lang="en-SG" sz="1600" dirty="0"/>
              <a:t>(</a:t>
            </a:r>
            <a:r>
              <a:rPr lang="en-SG" sz="1600" dirty="0" err="1"/>
              <a:t>figsize</a:t>
            </a:r>
            <a:r>
              <a:rPr lang="en-SG" sz="1600" dirty="0"/>
              <a:t>=(10,10))</a:t>
            </a:r>
          </a:p>
          <a:p>
            <a:r>
              <a:rPr lang="en-SG" sz="1600" dirty="0" err="1"/>
              <a:t>df.boxplot</a:t>
            </a:r>
            <a:r>
              <a:rPr lang="en-SG" sz="1600" dirty="0"/>
              <a:t>(</a:t>
            </a:r>
            <a:r>
              <a:rPr lang="en-SG" sz="1600" dirty="0" err="1"/>
              <a:t>figsize</a:t>
            </a:r>
            <a:r>
              <a:rPr lang="en-SG" sz="1600" dirty="0"/>
              <a:t>=(20,10)) #20 is width, 10 is length</a:t>
            </a:r>
          </a:p>
          <a:p>
            <a:endParaRPr lang="en-SG" sz="1600" dirty="0"/>
          </a:p>
          <a:p>
            <a:r>
              <a:rPr lang="en-US" sz="1600" dirty="0"/>
              <a:t>import seaborn as </a:t>
            </a:r>
            <a:r>
              <a:rPr lang="en-US" sz="1600" dirty="0" err="1"/>
              <a:t>sns</a:t>
            </a:r>
            <a:endParaRPr lang="en-US" sz="1600" dirty="0"/>
          </a:p>
          <a:p>
            <a:r>
              <a:rPr lang="en-US" sz="1600" dirty="0" err="1"/>
              <a:t>sns.heatmap</a:t>
            </a:r>
            <a:r>
              <a:rPr lang="en-US" sz="1600" dirty="0"/>
              <a:t>(</a:t>
            </a:r>
            <a:r>
              <a:rPr lang="en-US" sz="1600" dirty="0" err="1"/>
              <a:t>df.corr</a:t>
            </a:r>
            <a:r>
              <a:rPr lang="en-US" sz="1600" dirty="0"/>
              <a:t>())</a:t>
            </a:r>
          </a:p>
          <a:p>
            <a:r>
              <a:rPr lang="en-US" sz="1600" dirty="0" err="1"/>
              <a:t>sns.catplot</a:t>
            </a:r>
            <a:r>
              <a:rPr lang="en-US" sz="1600" dirty="0"/>
              <a:t>(data=</a:t>
            </a:r>
            <a:r>
              <a:rPr lang="en-US" sz="1600" dirty="0" err="1"/>
              <a:t>df,x</a:t>
            </a:r>
            <a:r>
              <a:rPr lang="en-US" sz="1600" dirty="0"/>
              <a:t>="Class", y="EBIT“, kind="violin") #kind=violin, bar, nothing means scatter</a:t>
            </a:r>
            <a:endParaRPr lang="en-SG" sz="1600" dirty="0"/>
          </a:p>
          <a:p>
            <a:endParaRPr lang="en-US" sz="1600" dirty="0"/>
          </a:p>
          <a:p>
            <a:endParaRPr lang="en-SG" sz="1600" dirty="0"/>
          </a:p>
          <a:p>
            <a:endParaRPr lang="en-SG" sz="1600" dirty="0"/>
          </a:p>
          <a:p>
            <a:endParaRPr lang="en-SG" sz="1600" dirty="0"/>
          </a:p>
          <a:p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7CB0BF-D12C-4C55-906E-4215E534D64D}"/>
              </a:ext>
            </a:extLst>
          </p:cNvPr>
          <p:cNvSpPr txBox="1"/>
          <p:nvPr/>
        </p:nvSpPr>
        <p:spPr>
          <a:xfrm>
            <a:off x="3523994" y="967930"/>
            <a:ext cx="56200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df.columns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df1 = </a:t>
            </a:r>
            <a:r>
              <a:rPr lang="en-SG" dirty="0" err="1">
                <a:solidFill>
                  <a:srgbClr val="FF0000"/>
                </a:solidFill>
              </a:rPr>
              <a:t>pd.to_numeric</a:t>
            </a:r>
            <a:r>
              <a:rPr lang="en-SG" dirty="0">
                <a:solidFill>
                  <a:srgbClr val="FF0000"/>
                </a:solidFill>
              </a:rPr>
              <a:t>(df[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], errors='coerce')</a:t>
            </a:r>
          </a:p>
          <a:p>
            <a:r>
              <a:rPr lang="en-SG" dirty="0">
                <a:solidFill>
                  <a:srgbClr val="FF0000"/>
                </a:solidFill>
              </a:rPr>
              <a:t>    df=df[df1.notnull()] #make it to null then remove null</a:t>
            </a:r>
          </a:p>
          <a:p>
            <a:r>
              <a:rPr lang="en-SG" dirty="0">
                <a:solidFill>
                  <a:srgbClr val="FF0000"/>
                </a:solidFill>
              </a:rPr>
              <a:t>print(df)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66124D-22B5-448D-A4C2-A3CB0C83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339" y="102636"/>
            <a:ext cx="8229600" cy="1143000"/>
          </a:xfrm>
        </p:spPr>
        <p:txBody>
          <a:bodyPr/>
          <a:lstStyle/>
          <a:p>
            <a:r>
              <a:rPr lang="en-SG" dirty="0"/>
              <a:t>Data Cleaning and </a:t>
            </a:r>
            <a:r>
              <a:rPr lang="en-SG"/>
              <a:t>Data Visualization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49543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839B9-FE9C-EA89-8AD3-07F98A42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Matplotlib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FDD3F-E600-C8D3-A328-CED2E4EF28C8}"/>
              </a:ext>
            </a:extLst>
          </p:cNvPr>
          <p:cNvSpPr txBox="1"/>
          <p:nvPr/>
        </p:nvSpPr>
        <p:spPr>
          <a:xfrm>
            <a:off x="457199" y="1896988"/>
            <a:ext cx="818253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#https://www.machinelearningplus.com/plots/top-50-matplotlib-visualizations-the-master-plots-python/</a:t>
            </a:r>
          </a:p>
          <a:p>
            <a:endParaRPr lang="en-SG" dirty="0"/>
          </a:p>
          <a:p>
            <a:r>
              <a:rPr lang="en-US" dirty="0" err="1"/>
              <a:t>plt.scatter</a:t>
            </a:r>
            <a:r>
              <a:rPr lang="en-US" dirty="0"/>
              <a:t>(</a:t>
            </a:r>
            <a:r>
              <a:rPr lang="en-US" dirty="0" err="1"/>
              <a:t>df.Class</a:t>
            </a:r>
            <a:r>
              <a:rPr lang="en-US" dirty="0"/>
              <a:t>, </a:t>
            </a:r>
            <a:r>
              <a:rPr lang="en-US" dirty="0" err="1"/>
              <a:t>df</a:t>
            </a:r>
            <a:r>
              <a:rPr lang="en-US" dirty="0"/>
              <a:t>["Dividend per Share"])</a:t>
            </a:r>
          </a:p>
          <a:p>
            <a:r>
              <a:rPr lang="en-US" dirty="0" err="1"/>
              <a:t>plt.scatter</a:t>
            </a:r>
            <a:r>
              <a:rPr lang="en-US" dirty="0"/>
              <a:t>(</a:t>
            </a:r>
            <a:r>
              <a:rPr lang="en-US" dirty="0" err="1"/>
              <a:t>df.Class</a:t>
            </a:r>
            <a:r>
              <a:rPr lang="en-US" dirty="0"/>
              <a:t>, </a:t>
            </a:r>
            <a:r>
              <a:rPr lang="en-US" dirty="0" err="1"/>
              <a:t>df</a:t>
            </a:r>
            <a:r>
              <a:rPr lang="en-US" dirty="0"/>
              <a:t>["10Y Net Income Growth (per Share)"])</a:t>
            </a:r>
          </a:p>
          <a:p>
            <a:r>
              <a:rPr lang="en-US" dirty="0" err="1"/>
              <a:t>plt.xlabel</a:t>
            </a:r>
            <a:r>
              <a:rPr lang="en-US" dirty="0"/>
              <a:t>(“Equity Class")</a:t>
            </a:r>
          </a:p>
          <a:p>
            <a:r>
              <a:rPr lang="en-US" dirty="0" err="1"/>
              <a:t>plt.xlabel</a:t>
            </a:r>
            <a:r>
              <a:rPr lang="en-US" dirty="0"/>
              <a:t>(“Factors")</a:t>
            </a:r>
          </a:p>
          <a:p>
            <a:r>
              <a:rPr lang="en-US" dirty="0" err="1"/>
              <a:t>plt.title</a:t>
            </a:r>
            <a:r>
              <a:rPr lang="en-US"/>
              <a:t>(“Equity Class </a:t>
            </a:r>
            <a:r>
              <a:rPr lang="en-US" dirty="0"/>
              <a:t>vs Dividend &amp; Net Income")</a:t>
            </a:r>
          </a:p>
          <a:p>
            <a:r>
              <a:rPr lang="en-US" dirty="0" err="1"/>
              <a:t>plt.legend</a:t>
            </a:r>
            <a:r>
              <a:rPr lang="en-US" dirty="0"/>
              <a:t>(["Dividend", "Net Income"])</a:t>
            </a:r>
          </a:p>
          <a:p>
            <a:r>
              <a:rPr lang="en-US" dirty="0" err="1"/>
              <a:t>plt.show</a:t>
            </a:r>
            <a:r>
              <a:rPr lang="en-US" dirty="0"/>
              <a:t>()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48527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C4DD1-2B04-4CD9-7556-8FA7C8A4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Dummy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432A8-0D36-EEDD-1022-EDE9A5E4E1C5}"/>
              </a:ext>
            </a:extLst>
          </p:cNvPr>
          <p:cNvSpPr txBox="1"/>
          <p:nvPr/>
        </p:nvSpPr>
        <p:spPr>
          <a:xfrm>
            <a:off x="584947" y="2551837"/>
            <a:ext cx="656004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#X is categorical</a:t>
            </a:r>
          </a:p>
          <a:p>
            <a:r>
              <a:rPr lang="en-SG" dirty="0"/>
              <a:t>dummy=</a:t>
            </a:r>
            <a:r>
              <a:rPr lang="en-SG" dirty="0" err="1"/>
              <a:t>pd.get_dummies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["Sector"])</a:t>
            </a:r>
          </a:p>
          <a:p>
            <a:r>
              <a:rPr lang="en-SG" dirty="0" err="1"/>
              <a:t>df</a:t>
            </a:r>
            <a:r>
              <a:rPr lang="en-US" dirty="0"/>
              <a:t>=</a:t>
            </a:r>
            <a:r>
              <a:rPr lang="en-US" dirty="0" err="1"/>
              <a:t>df.merge</a:t>
            </a:r>
            <a:r>
              <a:rPr lang="en-US" dirty="0"/>
              <a:t>(dummy, </a:t>
            </a:r>
            <a:r>
              <a:rPr lang="en-US" dirty="0" err="1"/>
              <a:t>left_index</a:t>
            </a:r>
            <a:r>
              <a:rPr lang="en-US" dirty="0"/>
              <a:t>=True, </a:t>
            </a:r>
            <a:r>
              <a:rPr lang="en-US" dirty="0" err="1"/>
              <a:t>right_index</a:t>
            </a:r>
            <a:r>
              <a:rPr lang="en-US" dirty="0"/>
              <a:t>=True)</a:t>
            </a:r>
          </a:p>
          <a:p>
            <a:r>
              <a:rPr lang="en-US" dirty="0" err="1"/>
              <a:t>df</a:t>
            </a:r>
            <a:r>
              <a:rPr lang="en-US" dirty="0"/>
              <a:t>=</a:t>
            </a:r>
            <a:r>
              <a:rPr lang="en-US" dirty="0" err="1"/>
              <a:t>df.drop</a:t>
            </a:r>
            <a:r>
              <a:rPr lang="en-US" dirty="0"/>
              <a:t>(columns = </a:t>
            </a:r>
            <a:r>
              <a:rPr lang="en-SG" dirty="0"/>
              <a:t>"</a:t>
            </a:r>
            <a:r>
              <a:rPr lang="en-US" dirty="0"/>
              <a:t>Sector</a:t>
            </a:r>
            <a:r>
              <a:rPr lang="en-SG" dirty="0"/>
              <a:t>"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C664F-6806-D60B-681B-0F184B79D84F}"/>
              </a:ext>
            </a:extLst>
          </p:cNvPr>
          <p:cNvSpPr txBox="1"/>
          <p:nvPr/>
        </p:nvSpPr>
        <p:spPr>
          <a:xfrm>
            <a:off x="584947" y="20280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</a:t>
            </a:r>
            <a:r>
              <a:rPr lang="en-SG" dirty="0"/>
              <a:t>["Sector"].</a:t>
            </a:r>
            <a:r>
              <a:rPr lang="en-SG" dirty="0" err="1"/>
              <a:t>value_counts</a:t>
            </a:r>
            <a:r>
              <a:rPr lang="en-SG" dirty="0"/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0B8BE-DD12-901C-6036-9B0C334A5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327" y="1022777"/>
            <a:ext cx="4261473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42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65D01-5298-5BFD-7B97-9902A220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Remove Outlier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B38D2-46BB-DBD5-8247-603DF1A9A312}"/>
              </a:ext>
            </a:extLst>
          </p:cNvPr>
          <p:cNvSpPr txBox="1"/>
          <p:nvPr/>
        </p:nvSpPr>
        <p:spPr>
          <a:xfrm>
            <a:off x="457200" y="1945971"/>
            <a:ext cx="74213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#remove outlier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r>
              <a:rPr lang="en-SG" dirty="0"/>
              <a:t>from </a:t>
            </a:r>
            <a:r>
              <a:rPr lang="en-SG" dirty="0" err="1"/>
              <a:t>scipy</a:t>
            </a:r>
            <a:r>
              <a:rPr lang="en-SG" dirty="0"/>
              <a:t> import stats</a:t>
            </a:r>
          </a:p>
          <a:p>
            <a:r>
              <a:rPr lang="en-SG" dirty="0"/>
              <a:t>z = abs(</a:t>
            </a:r>
            <a:r>
              <a:rPr lang="en-SG" dirty="0" err="1"/>
              <a:t>stats.zscore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)) </a:t>
            </a:r>
          </a:p>
          <a:p>
            <a:r>
              <a:rPr lang="en-SG" dirty="0"/>
              <a:t>f = (z &lt; 4).all(axis=1) #3 is your choice, axis =1 means by columns, f is a flag</a:t>
            </a:r>
          </a:p>
          <a:p>
            <a:r>
              <a:rPr lang="en-SG" dirty="0" err="1"/>
              <a:t>df</a:t>
            </a:r>
            <a:r>
              <a:rPr lang="en-SG" dirty="0"/>
              <a:t> = </a:t>
            </a:r>
            <a:r>
              <a:rPr lang="en-SG" dirty="0" err="1"/>
              <a:t>df</a:t>
            </a:r>
            <a:r>
              <a:rPr lang="en-SG" dirty="0"/>
              <a:t>[f]</a:t>
            </a:r>
          </a:p>
        </p:txBody>
      </p:sp>
    </p:spTree>
    <p:extLst>
      <p:ext uri="{BB962C8B-B14F-4D97-AF65-F5344CB8AC3E}">
        <p14:creationId xmlns:p14="http://schemas.microsoft.com/office/powerpoint/2010/main" val="1766139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9DA8-E6EE-40F7-865F-FA116506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0903"/>
            <a:ext cx="8229600" cy="1143000"/>
          </a:xfrm>
        </p:spPr>
        <p:txBody>
          <a:bodyPr/>
          <a:lstStyle/>
          <a:p>
            <a:r>
              <a:rPr lang="en-SG" dirty="0"/>
              <a:t>Normalization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308E6-CDD7-4923-B063-8F0BDE5068B3}"/>
              </a:ext>
            </a:extLst>
          </p:cNvPr>
          <p:cNvSpPr txBox="1"/>
          <p:nvPr/>
        </p:nvSpPr>
        <p:spPr>
          <a:xfrm>
            <a:off x="4572000" y="3918856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#normalization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scipy</a:t>
            </a:r>
            <a:r>
              <a:rPr lang="en-SG" dirty="0">
                <a:solidFill>
                  <a:srgbClr val="FF0000"/>
                </a:solidFill>
              </a:rPr>
              <a:t> import stats</a:t>
            </a:r>
          </a:p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numpy</a:t>
            </a:r>
            <a:r>
              <a:rPr lang="en-SG" dirty="0">
                <a:solidFill>
                  <a:srgbClr val="FF0000"/>
                </a:solidFill>
              </a:rPr>
              <a:t> as np </a:t>
            </a:r>
          </a:p>
          <a:p>
            <a:r>
              <a:rPr lang="en-SG" dirty="0" err="1">
                <a:solidFill>
                  <a:srgbClr val="FF0000"/>
                </a:solidFill>
              </a:rPr>
              <a:t>pd.set_option</a:t>
            </a:r>
            <a:r>
              <a:rPr lang="en-SG" dirty="0">
                <a:solidFill>
                  <a:srgbClr val="FF0000"/>
                </a:solidFill>
              </a:rPr>
              <a:t>('</a:t>
            </a:r>
            <a:r>
              <a:rPr lang="en-SG" dirty="0" err="1">
                <a:solidFill>
                  <a:srgbClr val="FF0000"/>
                </a:solidFill>
              </a:rPr>
              <a:t>display.max_rows</a:t>
            </a:r>
            <a:r>
              <a:rPr lang="en-SG" dirty="0">
                <a:solidFill>
                  <a:srgbClr val="FF0000"/>
                </a:solidFill>
              </a:rPr>
              <a:t>', 10)</a:t>
            </a:r>
          </a:p>
          <a:p>
            <a:r>
              <a:rPr lang="en-SG" dirty="0">
                <a:solidFill>
                  <a:srgbClr val="FF0000"/>
                </a:solidFill>
              </a:rPr>
              <a:t>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:</a:t>
            </a:r>
          </a:p>
          <a:p>
            <a:r>
              <a:rPr lang="en-SG" dirty="0">
                <a:solidFill>
                  <a:srgbClr val="FF0000"/>
                </a:solidFill>
              </a:rPr>
              <a:t>    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]=</a:t>
            </a:r>
            <a:r>
              <a:rPr lang="en-SG" dirty="0" err="1">
                <a:solidFill>
                  <a:srgbClr val="FF0000"/>
                </a:solidFill>
              </a:rPr>
              <a:t>stats.zscore</a:t>
            </a:r>
            <a:r>
              <a:rPr lang="en-SG" dirty="0">
                <a:solidFill>
                  <a:srgbClr val="FF0000"/>
                </a:solidFill>
              </a:rPr>
              <a:t>(X[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].</a:t>
            </a:r>
            <a:r>
              <a:rPr lang="en-SG" dirty="0" err="1">
                <a:solidFill>
                  <a:srgbClr val="FF0000"/>
                </a:solidFill>
              </a:rPr>
              <a:t>astype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np.float</a:t>
            </a:r>
            <a:r>
              <a:rPr lang="en-SG" dirty="0">
                <a:solidFill>
                  <a:srgbClr val="FF0000"/>
                </a:solidFill>
              </a:rPr>
              <a:t>))</a:t>
            </a:r>
          </a:p>
          <a:p>
            <a:r>
              <a:rPr lang="en-SG" dirty="0">
                <a:solidFill>
                  <a:srgbClr val="FF0000"/>
                </a:solidFill>
              </a:rPr>
              <a:t>print(X)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DAD171-1770-B73C-C308-974904ADB6AE}"/>
              </a:ext>
            </a:extLst>
          </p:cNvPr>
          <p:cNvSpPr txBox="1"/>
          <p:nvPr/>
        </p:nvSpPr>
        <p:spPr>
          <a:xfrm>
            <a:off x="276446" y="1750899"/>
            <a:ext cx="77936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#normalization</a:t>
            </a:r>
          </a:p>
          <a:p>
            <a:r>
              <a:rPr lang="en-SG" dirty="0"/>
              <a:t>from </a:t>
            </a:r>
            <a:r>
              <a:rPr lang="en-SG" dirty="0" err="1"/>
              <a:t>scipy</a:t>
            </a:r>
            <a:r>
              <a:rPr lang="en-SG" dirty="0"/>
              <a:t> import stats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 </a:t>
            </a:r>
          </a:p>
          <a:p>
            <a:endParaRPr lang="en-SG" dirty="0"/>
          </a:p>
          <a:p>
            <a:r>
              <a:rPr lang="en-SG" dirty="0"/>
              <a:t>X["Net Income"]=</a:t>
            </a:r>
            <a:r>
              <a:rPr lang="en-SG" dirty="0" err="1"/>
              <a:t>stats.zscore</a:t>
            </a:r>
            <a:r>
              <a:rPr lang="en-SG" dirty="0"/>
              <a:t>(X["Net Income"])</a:t>
            </a:r>
          </a:p>
          <a:p>
            <a:r>
              <a:rPr lang="en-SG" dirty="0"/>
              <a:t>X["EBIT"]=</a:t>
            </a:r>
            <a:r>
              <a:rPr lang="en-SG" dirty="0" err="1"/>
              <a:t>stats.zscore</a:t>
            </a:r>
            <a:r>
              <a:rPr lang="en-SG" dirty="0"/>
              <a:t>(X["EBIT"])</a:t>
            </a:r>
          </a:p>
        </p:txBody>
      </p:sp>
    </p:spTree>
    <p:extLst>
      <p:ext uri="{BB962C8B-B14F-4D97-AF65-F5344CB8AC3E}">
        <p14:creationId xmlns:p14="http://schemas.microsoft.com/office/powerpoint/2010/main" val="3621698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F726-5411-6FFE-AD5F-871AE2460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Balance the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91B6C-10FB-863E-A069-07DE63642554}"/>
              </a:ext>
            </a:extLst>
          </p:cNvPr>
          <p:cNvSpPr txBox="1"/>
          <p:nvPr/>
        </p:nvSpPr>
        <p:spPr>
          <a:xfrm>
            <a:off x="457200" y="2438275"/>
            <a:ext cx="84057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#split X,Y</a:t>
            </a:r>
          </a:p>
          <a:p>
            <a:r>
              <a:rPr lang="en-US" sz="1600" dirty="0"/>
              <a:t>Y = </a:t>
            </a:r>
            <a:r>
              <a:rPr lang="en-US" sz="1600" dirty="0" err="1"/>
              <a:t>df</a:t>
            </a:r>
            <a:r>
              <a:rPr lang="en-US" sz="1600" dirty="0"/>
              <a:t>["Class"]</a:t>
            </a:r>
          </a:p>
          <a:p>
            <a:r>
              <a:rPr lang="en-US" sz="1600" dirty="0"/>
              <a:t>X = </a:t>
            </a:r>
            <a:r>
              <a:rPr lang="en-US" sz="1600" dirty="0" err="1"/>
              <a:t>df.drop</a:t>
            </a:r>
            <a:r>
              <a:rPr lang="en-US" sz="1600" dirty="0"/>
              <a:t>(columns="Class")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from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sklearn.model_selection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import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train_test_split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X_train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X_test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Y_train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Y_test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= </a:t>
            </a:r>
            <a:r>
              <a:rPr kumimoji="0" lang="en-SG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train_test_split</a:t>
            </a: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(X,Y)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20375-4DF0-65FC-E7DB-426368830CDC}"/>
              </a:ext>
            </a:extLst>
          </p:cNvPr>
          <p:cNvSpPr txBox="1"/>
          <p:nvPr/>
        </p:nvSpPr>
        <p:spPr>
          <a:xfrm>
            <a:off x="457200" y="17268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Y.value_counts</a:t>
            </a:r>
            <a:r>
              <a:rPr lang="en-US" dirty="0"/>
              <a:t>() #check imbalance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EEF4A-7EAB-4E2A-362A-40E349F95608}"/>
              </a:ext>
            </a:extLst>
          </p:cNvPr>
          <p:cNvSpPr txBox="1"/>
          <p:nvPr/>
        </p:nvSpPr>
        <p:spPr>
          <a:xfrm>
            <a:off x="457200" y="4355340"/>
            <a:ext cx="685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imblearn.over_sampling</a:t>
            </a:r>
            <a:r>
              <a:rPr lang="en-SG" dirty="0"/>
              <a:t> import SMOTE</a:t>
            </a:r>
          </a:p>
          <a:p>
            <a:endParaRPr lang="en-SG" dirty="0"/>
          </a:p>
          <a:p>
            <a:r>
              <a:rPr lang="en-SG" dirty="0" err="1"/>
              <a:t>Y_train.value_counts</a:t>
            </a:r>
            <a:r>
              <a:rPr lang="en-SG" dirty="0"/>
              <a:t>()</a:t>
            </a:r>
          </a:p>
          <a:p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 =SMOTE().</a:t>
            </a:r>
            <a:r>
              <a:rPr lang="en-SG" dirty="0" err="1"/>
              <a:t>fit_resample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8946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85846" y="356346"/>
            <a:ext cx="74462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linear_model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linear_model.LogisticRegression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7C423-052A-F88A-1B78-22DAF0E6A4A6}"/>
              </a:ext>
            </a:extLst>
          </p:cNvPr>
          <p:cNvSpPr txBox="1"/>
          <p:nvPr/>
        </p:nvSpPr>
        <p:spPr>
          <a:xfrm>
            <a:off x="285846" y="3297482"/>
            <a:ext cx="8118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r>
              <a:rPr lang="en-SG" dirty="0"/>
              <a:t>model = </a:t>
            </a:r>
            <a:r>
              <a:rPr lang="en-SG" dirty="0" err="1"/>
              <a:t>tree.DecisionTreeClassifier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EB0A3-5827-4D44-9CB8-0876DC2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7228675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CBB95-2111-E66A-811B-55CEDCF655AC}"/>
              </a:ext>
            </a:extLst>
          </p:cNvPr>
          <p:cNvSpPr txBox="1"/>
          <p:nvPr/>
        </p:nvSpPr>
        <p:spPr>
          <a:xfrm>
            <a:off x="255494" y="150870"/>
            <a:ext cx="8377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ensemble.RandomForestClassifier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DB0C1-1789-9100-053B-42DA8D6210D1}"/>
              </a:ext>
            </a:extLst>
          </p:cNvPr>
          <p:cNvSpPr txBox="1"/>
          <p:nvPr/>
        </p:nvSpPr>
        <p:spPr>
          <a:xfrm>
            <a:off x="349623" y="2060353"/>
            <a:ext cx="7664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ensemble.GradientBoostingClassifier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6683-252D-56CB-2E0D-13C8407D521A}"/>
              </a:ext>
            </a:extLst>
          </p:cNvPr>
          <p:cNvSpPr txBox="1"/>
          <p:nvPr/>
        </p:nvSpPr>
        <p:spPr>
          <a:xfrm>
            <a:off x="349623" y="3995654"/>
            <a:ext cx="79001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neural_network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neural_network.MLPClassifier</a:t>
            </a:r>
            <a:r>
              <a:rPr lang="en-SG" dirty="0"/>
              <a:t>(</a:t>
            </a:r>
            <a:r>
              <a:rPr lang="en-SG" dirty="0" err="1"/>
              <a:t>max_iter</a:t>
            </a:r>
            <a:r>
              <a:rPr lang="en-SG" dirty="0"/>
              <a:t>=500)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5AAA3-34C4-196E-0E98-0D4C02F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6234975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3877-A0B1-D08E-CCC8-C58875348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30" y="4369150"/>
            <a:ext cx="8229600" cy="1143000"/>
          </a:xfrm>
        </p:spPr>
        <p:txBody>
          <a:bodyPr/>
          <a:lstStyle/>
          <a:p>
            <a:r>
              <a:rPr lang="en-SG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61252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13362" y="243384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Neural Network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 Multiple layers</a:t>
            </a:r>
          </a:p>
          <a:p>
            <a:pPr lvl="1" eaLnBrk="1" hangingPunct="1"/>
            <a:r>
              <a:rPr lang="en-US" altLang="en-US" sz="2800" dirty="0"/>
              <a:t>Input layer (raw observations) [only 1]</a:t>
            </a:r>
          </a:p>
          <a:p>
            <a:pPr lvl="1"/>
            <a:r>
              <a:rPr lang="en-US" altLang="en-US" sz="2800" dirty="0"/>
              <a:t>Hidden layer(s) to process observations [Minimum 1]</a:t>
            </a:r>
          </a:p>
          <a:p>
            <a:pPr lvl="1"/>
            <a:r>
              <a:rPr lang="en-US" altLang="en-US" sz="2800" dirty="0"/>
              <a:t>Output layer for final prediction [only 1]</a:t>
            </a:r>
          </a:p>
          <a:p>
            <a:pPr eaLnBrk="1" hangingPunct="1"/>
            <a:r>
              <a:rPr lang="en-US" altLang="en-US" sz="2800" dirty="0"/>
              <a:t> Nodes within layers act as neurons.</a:t>
            </a:r>
          </a:p>
          <a:p>
            <a:pPr eaLnBrk="1" hangingPunct="1"/>
            <a:r>
              <a:rPr lang="en-US" altLang="en-US" sz="2800" dirty="0"/>
              <a:t> Weights (aka coefficients) connect neurons in one layer to neurons in </a:t>
            </a:r>
            <a:r>
              <a:rPr lang="en-US" altLang="en-US" dirty="0"/>
              <a:t>next</a:t>
            </a:r>
            <a:r>
              <a:rPr lang="en-US" altLang="en-US" sz="2800" dirty="0"/>
              <a:t> layer</a:t>
            </a:r>
            <a:r>
              <a:rPr lang="en-US" altLang="en-US" dirty="0"/>
              <a:t>.</a:t>
            </a:r>
            <a:endParaRPr lang="en-US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19BEF3-97BF-4C03-BE7F-6DA4D5FEC4D1}"/>
                  </a:ext>
                </a:extLst>
              </p14:cNvPr>
              <p14:cNvContentPartPr/>
              <p14:nvPr/>
            </p14:nvContentPartPr>
            <p14:xfrm>
              <a:off x="6543616" y="81452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19BEF3-97BF-4C03-BE7F-6DA4D5FEC4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5976" y="79688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1BCBD44-3B60-440A-81D4-1D1806374329}"/>
              </a:ext>
            </a:extLst>
          </p:cNvPr>
          <p:cNvSpPr/>
          <p:nvPr/>
        </p:nvSpPr>
        <p:spPr>
          <a:xfrm>
            <a:off x="791110" y="4274049"/>
            <a:ext cx="7387119" cy="955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58643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9E23-7651-4884-B2EC-D0947750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94" y="3686759"/>
            <a:ext cx="8229600" cy="1143000"/>
          </a:xfrm>
        </p:spPr>
        <p:txBody>
          <a:bodyPr/>
          <a:lstStyle/>
          <a:p>
            <a:r>
              <a:rPr lang="en-US" dirty="0"/>
              <a:t>NN on Regression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61886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9DBF-128C-4734-AB78-29D8944A3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737" y="2604780"/>
            <a:ext cx="2410086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NN Regression on Treynor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9B65F-94E9-4B7F-88D1-00FEF9C27887}"/>
              </a:ext>
            </a:extLst>
          </p:cNvPr>
          <p:cNvSpPr txBox="1"/>
          <p:nvPr/>
        </p:nvSpPr>
        <p:spPr>
          <a:xfrm>
            <a:off x="273676" y="267791"/>
            <a:ext cx="8596648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import pandas as pd</a:t>
            </a:r>
          </a:p>
          <a:p>
            <a:r>
              <a:rPr lang="en-SG" sz="1600" dirty="0"/>
              <a:t>df = </a:t>
            </a:r>
            <a:r>
              <a:rPr lang="en-SG" sz="1600" dirty="0" err="1"/>
              <a:t>pd.read_csv</a:t>
            </a:r>
            <a:r>
              <a:rPr lang="en-SG" sz="1600" dirty="0"/>
              <a:t>("C:/Users/Teoh Teik Teo/OneDrive - TSS Global Pte. Ltd/TT Library/AI Model/Data/Treynor.csv")</a:t>
            </a:r>
          </a:p>
          <a:p>
            <a:r>
              <a:rPr lang="en-US" sz="1600" dirty="0" err="1"/>
              <a:t>df.columns</a:t>
            </a:r>
            <a:endParaRPr lang="en-US" sz="1600" dirty="0"/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df.loc</a:t>
            </a:r>
            <a:r>
              <a:rPr lang="en-US" sz="1600" dirty="0"/>
              <a:t>[:,["fund_return_5years", "</a:t>
            </a:r>
            <a:r>
              <a:rPr lang="en-US" sz="1600" dirty="0" err="1"/>
              <a:t>price_earnings_ratio</a:t>
            </a:r>
            <a:r>
              <a:rPr lang="en-US" sz="1600" dirty="0"/>
              <a:t>", '</a:t>
            </a:r>
            <a:r>
              <a:rPr lang="en-US" sz="1600" dirty="0" err="1"/>
              <a:t>sector_communication_services</a:t>
            </a:r>
            <a:r>
              <a:rPr lang="en-US" sz="1600" dirty="0"/>
              <a:t>', "</a:t>
            </a:r>
            <a:r>
              <a:rPr lang="en-US" sz="1600" dirty="0" err="1"/>
              <a:t>price_book_ratio</a:t>
            </a:r>
            <a:r>
              <a:rPr lang="en-US" sz="1600" dirty="0"/>
              <a:t>", "fund_treynor_ratio_5years"]]</a:t>
            </a:r>
          </a:p>
          <a:p>
            <a:endParaRPr lang="en-SG" sz="1600" dirty="0"/>
          </a:p>
          <a:p>
            <a:r>
              <a:rPr lang="en-SG" sz="1600" dirty="0"/>
              <a:t>X=</a:t>
            </a:r>
            <a:r>
              <a:rPr lang="en-SG" sz="1600" dirty="0" err="1"/>
              <a:t>df.iloc</a:t>
            </a:r>
            <a:r>
              <a:rPr lang="en-SG" sz="1600" dirty="0"/>
              <a:t>[:,0:4]</a:t>
            </a:r>
          </a:p>
          <a:p>
            <a:r>
              <a:rPr lang="en-SG" sz="1600" dirty="0"/>
              <a:t>Y=</a:t>
            </a:r>
            <a:r>
              <a:rPr lang="en-SG" sz="1600" dirty="0" err="1"/>
              <a:t>df.iloc</a:t>
            </a:r>
            <a:r>
              <a:rPr lang="en-SG" sz="1600" dirty="0"/>
              <a:t>[:,4]</a:t>
            </a:r>
          </a:p>
          <a:p>
            <a:endParaRPr lang="en-SG" sz="1600" dirty="0"/>
          </a:p>
          <a:p>
            <a:r>
              <a:rPr lang="en-US" sz="1600" dirty="0"/>
              <a:t>from </a:t>
            </a:r>
            <a:r>
              <a:rPr lang="en-US" sz="1600" dirty="0" err="1"/>
              <a:t>scipy</a:t>
            </a:r>
            <a:r>
              <a:rPr lang="en-US" sz="1600" dirty="0"/>
              <a:t> import stats</a:t>
            </a:r>
          </a:p>
          <a:p>
            <a:r>
              <a:rPr lang="en-US" sz="1600" dirty="0"/>
              <a:t>import </a:t>
            </a:r>
            <a:r>
              <a:rPr lang="en-US" sz="1600" dirty="0" err="1"/>
              <a:t>numpy</a:t>
            </a:r>
            <a:r>
              <a:rPr lang="en-US" sz="1600" dirty="0"/>
              <a:t> as np</a:t>
            </a:r>
            <a:endParaRPr lang="en-SG" sz="1600" dirty="0"/>
          </a:p>
          <a:p>
            <a:r>
              <a:rPr lang="en-US" sz="1600" dirty="0"/>
              <a:t>X["</a:t>
            </a:r>
            <a:r>
              <a:rPr lang="en-US" sz="1600" dirty="0" err="1"/>
              <a:t>return_rating</a:t>
            </a:r>
            <a:r>
              <a:rPr lang="en-US" sz="1600" dirty="0"/>
              <a:t>"] = </a:t>
            </a:r>
            <a:r>
              <a:rPr lang="en-US" sz="1600" dirty="0" err="1"/>
              <a:t>stats.zscore</a:t>
            </a:r>
            <a:r>
              <a:rPr lang="en-US" sz="1600" dirty="0"/>
              <a:t>(X["</a:t>
            </a:r>
            <a:r>
              <a:rPr lang="en-US" sz="1600" dirty="0" err="1"/>
              <a:t>return_rating</a:t>
            </a:r>
            <a:r>
              <a:rPr lang="en-US" sz="1600" dirty="0"/>
              <a:t>"].</a:t>
            </a:r>
            <a:r>
              <a:rPr lang="en-US" sz="1600" dirty="0" err="1"/>
              <a:t>astype</a:t>
            </a:r>
            <a:r>
              <a:rPr lang="en-US" sz="1600" dirty="0"/>
              <a:t>(</a:t>
            </a:r>
            <a:r>
              <a:rPr lang="en-US" sz="1600" dirty="0" err="1"/>
              <a:t>np.float</a:t>
            </a:r>
            <a:r>
              <a:rPr lang="en-US" sz="1600" dirty="0"/>
              <a:t>))</a:t>
            </a:r>
          </a:p>
          <a:p>
            <a:endParaRPr lang="en-SG" sz="1600" dirty="0"/>
          </a:p>
          <a:p>
            <a:r>
              <a:rPr lang="en-US" sz="1600" dirty="0"/>
              <a:t>from </a:t>
            </a:r>
            <a:r>
              <a:rPr lang="en-US" sz="1600" dirty="0" err="1"/>
              <a:t>sklearn.model_selection</a:t>
            </a:r>
            <a:r>
              <a:rPr lang="en-US" sz="1600" dirty="0"/>
              <a:t> import </a:t>
            </a:r>
            <a:r>
              <a:rPr lang="en-US" sz="1600" dirty="0" err="1"/>
              <a:t>train_test_split</a:t>
            </a:r>
            <a:endParaRPr lang="en-US" sz="1600" dirty="0"/>
          </a:p>
          <a:p>
            <a:r>
              <a:rPr lang="en-US" sz="1600" dirty="0" err="1"/>
              <a:t>X_train</a:t>
            </a:r>
            <a:r>
              <a:rPr lang="en-US" sz="1600" dirty="0"/>
              <a:t>, </a:t>
            </a:r>
            <a:r>
              <a:rPr lang="en-US" sz="1600" dirty="0" err="1"/>
              <a:t>X_test</a:t>
            </a:r>
            <a:r>
              <a:rPr lang="en-US" sz="1600" dirty="0"/>
              <a:t>, </a:t>
            </a:r>
            <a:r>
              <a:rPr lang="en-US" sz="1600" dirty="0" err="1"/>
              <a:t>Y_train</a:t>
            </a:r>
            <a:r>
              <a:rPr lang="en-US" sz="1600" dirty="0"/>
              <a:t>, </a:t>
            </a:r>
            <a:r>
              <a:rPr lang="en-US" sz="1600" dirty="0" err="1"/>
              <a:t>Y_test</a:t>
            </a:r>
            <a:r>
              <a:rPr lang="en-US" sz="1600" dirty="0"/>
              <a:t> = </a:t>
            </a:r>
            <a:r>
              <a:rPr lang="en-US" sz="1600" dirty="0" err="1"/>
              <a:t>train_test_split</a:t>
            </a:r>
            <a:r>
              <a:rPr lang="en-US" sz="1600" dirty="0"/>
              <a:t>(</a:t>
            </a:r>
            <a:r>
              <a:rPr lang="en-US" sz="1600" dirty="0" err="1"/>
              <a:t>X,Y,random_state</a:t>
            </a:r>
            <a:r>
              <a:rPr lang="en-US" sz="1600" dirty="0"/>
              <a:t>=123)</a:t>
            </a:r>
            <a:endParaRPr lang="en-SG" sz="1600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186528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535A6-3240-45FE-9BBE-08C8E900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6" y="-7868"/>
            <a:ext cx="8229600" cy="1143000"/>
          </a:xfrm>
        </p:spPr>
        <p:txBody>
          <a:bodyPr/>
          <a:lstStyle/>
          <a:p>
            <a:r>
              <a:rPr lang="en-US" dirty="0"/>
              <a:t>NN on continuous Y - Regression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C8407-F543-494A-AB79-C52B8833B9E9}"/>
              </a:ext>
            </a:extLst>
          </p:cNvPr>
          <p:cNvSpPr txBox="1"/>
          <p:nvPr/>
        </p:nvSpPr>
        <p:spPr>
          <a:xfrm>
            <a:off x="315533" y="889843"/>
            <a:ext cx="871255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Sequential</a:t>
            </a:r>
          </a:p>
          <a:p>
            <a:r>
              <a:rPr lang="en-SG" dirty="0"/>
              <a:t>from </a:t>
            </a:r>
            <a:r>
              <a:rPr lang="en-SG" dirty="0" err="1"/>
              <a:t>keras.layers</a:t>
            </a:r>
            <a:r>
              <a:rPr lang="en-SG" dirty="0"/>
              <a:t> import Dense, Dropout</a:t>
            </a:r>
          </a:p>
          <a:p>
            <a:endParaRPr lang="en-SG" dirty="0"/>
          </a:p>
          <a:p>
            <a:r>
              <a:rPr lang="en-SG" dirty="0"/>
              <a:t>model = Sequential()</a:t>
            </a:r>
          </a:p>
          <a:p>
            <a:endParaRPr lang="en-SG" dirty="0"/>
          </a:p>
          <a:p>
            <a:r>
              <a:rPr lang="en-SG" dirty="0" err="1"/>
              <a:t>model.add</a:t>
            </a:r>
            <a:r>
              <a:rPr lang="en-SG" dirty="0"/>
              <a:t>(Dense(4, </a:t>
            </a:r>
            <a:r>
              <a:rPr lang="en-SG" dirty="0" err="1"/>
              <a:t>input_dim</a:t>
            </a:r>
            <a:r>
              <a:rPr lang="en-SG" dirty="0"/>
              <a:t>=4,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(Dropout(0.2))</a:t>
            </a:r>
          </a:p>
          <a:p>
            <a:endParaRPr lang="en-SG" dirty="0"/>
          </a:p>
          <a:p>
            <a:r>
              <a:rPr lang="en-SG" dirty="0" err="1"/>
              <a:t>model.add</a:t>
            </a:r>
            <a:r>
              <a:rPr lang="en-SG" dirty="0"/>
              <a:t>(Dense(4,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r>
              <a:rPr lang="en-SG" dirty="0" err="1"/>
              <a:t>model.add</a:t>
            </a:r>
            <a:r>
              <a:rPr lang="en-SG" dirty="0"/>
              <a:t>(Dropout(0.2))</a:t>
            </a:r>
          </a:p>
          <a:p>
            <a:endParaRPr lang="en-SG" dirty="0"/>
          </a:p>
          <a:p>
            <a:r>
              <a:rPr lang="en-SG" dirty="0" err="1"/>
              <a:t>model.add</a:t>
            </a:r>
            <a:r>
              <a:rPr lang="en-SG" dirty="0"/>
              <a:t>(Dense(1, </a:t>
            </a:r>
            <a:r>
              <a:rPr lang="en-SG" dirty="0">
                <a:solidFill>
                  <a:srgbClr val="FF0000"/>
                </a:solidFill>
              </a:rPr>
              <a:t>activation='linear'))</a:t>
            </a:r>
          </a:p>
          <a:p>
            <a:r>
              <a:rPr lang="en-SG" dirty="0" err="1"/>
              <a:t>model.summary</a:t>
            </a:r>
            <a:r>
              <a:rPr lang="en-SG" dirty="0"/>
              <a:t>()</a:t>
            </a:r>
          </a:p>
          <a:p>
            <a:r>
              <a:rPr lang="en-SG" dirty="0" err="1"/>
              <a:t>model.compile</a:t>
            </a:r>
            <a:r>
              <a:rPr lang="en-SG" dirty="0"/>
              <a:t>(</a:t>
            </a:r>
            <a:r>
              <a:rPr lang="en-SG" dirty="0">
                <a:solidFill>
                  <a:srgbClr val="FF0000"/>
                </a:solidFill>
              </a:rPr>
              <a:t>loss='</a:t>
            </a:r>
            <a:r>
              <a:rPr lang="en-SG" dirty="0" err="1">
                <a:solidFill>
                  <a:srgbClr val="FF0000"/>
                </a:solidFill>
              </a:rPr>
              <a:t>mse</a:t>
            </a:r>
            <a:r>
              <a:rPr lang="en-SG" dirty="0">
                <a:solidFill>
                  <a:srgbClr val="FF0000"/>
                </a:solidFill>
              </a:rPr>
              <a:t>', </a:t>
            </a:r>
            <a:r>
              <a:rPr lang="en-SG" dirty="0"/>
              <a:t>optimizer='</a:t>
            </a:r>
            <a:r>
              <a:rPr lang="en-SG" dirty="0" err="1"/>
              <a:t>adam</a:t>
            </a:r>
            <a:r>
              <a:rPr lang="en-SG" dirty="0"/>
              <a:t>', metrics=[</a:t>
            </a:r>
            <a:r>
              <a:rPr lang="en-SG" dirty="0">
                <a:solidFill>
                  <a:srgbClr val="FF0000"/>
                </a:solidFill>
              </a:rPr>
              <a:t>'</a:t>
            </a:r>
            <a:r>
              <a:rPr lang="en-SG" dirty="0" err="1">
                <a:solidFill>
                  <a:srgbClr val="FF0000"/>
                </a:solidFill>
              </a:rPr>
              <a:t>mse</a:t>
            </a:r>
            <a:r>
              <a:rPr lang="en-SG" dirty="0">
                <a:solidFill>
                  <a:srgbClr val="FF0000"/>
                </a:solidFill>
              </a:rPr>
              <a:t>'</a:t>
            </a:r>
            <a:r>
              <a:rPr lang="en-SG" dirty="0"/>
              <a:t>])</a:t>
            </a:r>
          </a:p>
          <a:p>
            <a:r>
              <a:rPr lang="en-SG" dirty="0"/>
              <a:t>history = </a:t>
            </a:r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epochs=20, </a:t>
            </a:r>
            <a:r>
              <a:rPr lang="en-SG" dirty="0" err="1"/>
              <a:t>batch_size</a:t>
            </a:r>
            <a:r>
              <a:rPr lang="en-SG" dirty="0"/>
              <a:t>=1,  verbose=1)</a:t>
            </a:r>
          </a:p>
          <a:p>
            <a:endParaRPr lang="en-SG" dirty="0"/>
          </a:p>
          <a:p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X_test,Y_test</a:t>
            </a:r>
            <a:r>
              <a:rPr lang="en-US" dirty="0"/>
              <a:t>)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34789-B7AF-B498-C7DB-7371EBCE9657}"/>
              </a:ext>
            </a:extLst>
          </p:cNvPr>
          <p:cNvSpPr txBox="1"/>
          <p:nvPr/>
        </p:nvSpPr>
        <p:spPr>
          <a:xfrm>
            <a:off x="4356847" y="889843"/>
            <a:ext cx="47871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numpy.random</a:t>
            </a:r>
            <a:r>
              <a:rPr lang="en-US" dirty="0"/>
              <a:t> import seed</a:t>
            </a:r>
          </a:p>
          <a:p>
            <a:r>
              <a:rPr lang="en-US" dirty="0"/>
              <a:t>seed(123)</a:t>
            </a:r>
          </a:p>
          <a:p>
            <a:r>
              <a:rPr lang="en-US" dirty="0"/>
              <a:t>from </a:t>
            </a:r>
            <a:r>
              <a:rPr lang="en-US" dirty="0" err="1"/>
              <a:t>tensorflow</a:t>
            </a:r>
            <a:r>
              <a:rPr lang="en-US" dirty="0"/>
              <a:t> import random</a:t>
            </a:r>
          </a:p>
          <a:p>
            <a:r>
              <a:rPr lang="en-US" dirty="0" err="1"/>
              <a:t>random.set_seed</a:t>
            </a:r>
            <a:r>
              <a:rPr lang="en-US" dirty="0"/>
              <a:t>(123)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3AA51-DD17-BA1B-8FDE-E076BEDB6117}"/>
              </a:ext>
            </a:extLst>
          </p:cNvPr>
          <p:cNvSpPr txBox="1"/>
          <p:nvPr/>
        </p:nvSpPr>
        <p:spPr>
          <a:xfrm>
            <a:off x="4565278" y="2967334"/>
            <a:ext cx="45787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#if not float, cast it</a:t>
            </a:r>
          </a:p>
          <a:p>
            <a:r>
              <a:rPr lang="en-SG" dirty="0" err="1"/>
              <a:t>Y_train.dtypes</a:t>
            </a:r>
            <a:endParaRPr lang="en-SG" dirty="0"/>
          </a:p>
          <a:p>
            <a:r>
              <a:rPr lang="fr-FR" dirty="0" err="1"/>
              <a:t>Y_train</a:t>
            </a:r>
            <a:r>
              <a:rPr lang="fr-FR" dirty="0"/>
              <a:t> = </a:t>
            </a:r>
            <a:r>
              <a:rPr lang="fr-FR" dirty="0" err="1"/>
              <a:t>Y_train.astype</a:t>
            </a:r>
            <a:r>
              <a:rPr lang="fr-FR" dirty="0"/>
              <a:t>(</a:t>
            </a:r>
            <a:r>
              <a:rPr lang="fr-FR" dirty="0" err="1"/>
              <a:t>float</a:t>
            </a:r>
            <a:r>
              <a:rPr lang="fr-FR" dirty="0"/>
              <a:t>)</a:t>
            </a:r>
          </a:p>
          <a:p>
            <a:r>
              <a:rPr lang="fr-FR" dirty="0" err="1"/>
              <a:t>Y_test</a:t>
            </a:r>
            <a:r>
              <a:rPr lang="fr-FR" dirty="0"/>
              <a:t> = </a:t>
            </a:r>
            <a:r>
              <a:rPr lang="fr-FR" dirty="0" err="1"/>
              <a:t>Y_test.astype</a:t>
            </a:r>
            <a:r>
              <a:rPr lang="fr-FR" dirty="0"/>
              <a:t>(</a:t>
            </a:r>
            <a:r>
              <a:rPr lang="fr-FR" dirty="0" err="1"/>
              <a:t>float</a:t>
            </a:r>
            <a:r>
              <a:rPr lang="fr-FR" dirty="0"/>
              <a:t>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87085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9701E-AAA5-5C50-CBB8-928F794B687D}"/>
              </a:ext>
            </a:extLst>
          </p:cNvPr>
          <p:cNvSpPr txBox="1"/>
          <p:nvPr/>
        </p:nvSpPr>
        <p:spPr>
          <a:xfrm>
            <a:off x="457200" y="242127"/>
            <a:ext cx="58798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</a:t>
            </a:r>
            <a:r>
              <a:rPr lang="en-SG" dirty="0" err="1"/>
              <a:t>matplotlib.pyplot</a:t>
            </a:r>
            <a:r>
              <a:rPr lang="en-SG" dirty="0"/>
              <a:t> as </a:t>
            </a:r>
            <a:r>
              <a:rPr lang="en-SG" dirty="0" err="1"/>
              <a:t>plt</a:t>
            </a:r>
            <a:endParaRPr lang="en-SG" dirty="0"/>
          </a:p>
          <a:p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history.history</a:t>
            </a:r>
            <a:r>
              <a:rPr lang="en-US" dirty="0"/>
              <a:t>["</a:t>
            </a:r>
            <a:r>
              <a:rPr lang="en-US" dirty="0" err="1"/>
              <a:t>mse</a:t>
            </a:r>
            <a:r>
              <a:rPr lang="en-US" dirty="0"/>
              <a:t>"])</a:t>
            </a:r>
          </a:p>
          <a:p>
            <a:r>
              <a:rPr lang="en-SG" dirty="0" err="1"/>
              <a:t>plt.title</a:t>
            </a:r>
            <a:r>
              <a:rPr lang="en-SG" dirty="0"/>
              <a:t>('model </a:t>
            </a:r>
            <a:r>
              <a:rPr lang="en-SG" dirty="0" err="1"/>
              <a:t>mse</a:t>
            </a:r>
            <a:r>
              <a:rPr lang="en-SG" dirty="0"/>
              <a:t>')</a:t>
            </a:r>
          </a:p>
          <a:p>
            <a:r>
              <a:rPr lang="en-SG" dirty="0" err="1"/>
              <a:t>plt.ylabel</a:t>
            </a:r>
            <a:r>
              <a:rPr lang="en-SG" dirty="0"/>
              <a:t>(‘</a:t>
            </a:r>
            <a:r>
              <a:rPr lang="en-SG" dirty="0" err="1"/>
              <a:t>mse</a:t>
            </a:r>
            <a:r>
              <a:rPr lang="en-SG" dirty="0"/>
              <a:t>')</a:t>
            </a:r>
          </a:p>
          <a:p>
            <a:r>
              <a:rPr lang="en-SG" dirty="0" err="1"/>
              <a:t>plt.xlabel</a:t>
            </a:r>
            <a:r>
              <a:rPr lang="en-SG" dirty="0"/>
              <a:t>('epoch')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E20F16-3A7B-8C1C-BDD7-9EE060965D14}"/>
              </a:ext>
            </a:extLst>
          </p:cNvPr>
          <p:cNvSpPr txBox="1"/>
          <p:nvPr/>
        </p:nvSpPr>
        <p:spPr>
          <a:xfrm>
            <a:off x="372140" y="225667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 = </a:t>
            </a:r>
            <a:r>
              <a:rPr lang="en-US" dirty="0" err="1"/>
              <a:t>model.evaluate</a:t>
            </a:r>
            <a:r>
              <a:rPr lang="en-US" dirty="0"/>
              <a:t>(</a:t>
            </a:r>
            <a:r>
              <a:rPr lang="en-US" dirty="0" err="1"/>
              <a:t>X_test,Y_test</a:t>
            </a:r>
            <a:r>
              <a:rPr lang="en-US" dirty="0"/>
              <a:t>)</a:t>
            </a:r>
          </a:p>
          <a:p>
            <a:r>
              <a:rPr lang="en-US" dirty="0"/>
              <a:t>r[1] ** 0.5</a:t>
            </a:r>
          </a:p>
        </p:txBody>
      </p:sp>
    </p:spTree>
    <p:extLst>
      <p:ext uri="{BB962C8B-B14F-4D97-AF65-F5344CB8AC3E}">
        <p14:creationId xmlns:p14="http://schemas.microsoft.com/office/powerpoint/2010/main" val="3412571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0208B-5E97-4F8C-B97F-7564039E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DA2C4-B151-4260-BF26-1FC112A4DF67}"/>
              </a:ext>
            </a:extLst>
          </p:cNvPr>
          <p:cNvSpPr txBox="1"/>
          <p:nvPr/>
        </p:nvSpPr>
        <p:spPr>
          <a:xfrm>
            <a:off x="457199" y="2249029"/>
            <a:ext cx="77659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linear_model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linear_model.LinearRegression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9288262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151F-6209-4A20-8A1D-AA0DD00C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868"/>
            <a:ext cx="8229600" cy="1143000"/>
          </a:xfrm>
        </p:spPr>
        <p:txBody>
          <a:bodyPr/>
          <a:lstStyle/>
          <a:p>
            <a:r>
              <a:rPr lang="en-US" dirty="0"/>
              <a:t>Decision Tree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DF3E9-B474-46E8-8A4A-2A1939373275}"/>
              </a:ext>
            </a:extLst>
          </p:cNvPr>
          <p:cNvSpPr txBox="1"/>
          <p:nvPr/>
        </p:nvSpPr>
        <p:spPr>
          <a:xfrm>
            <a:off x="457200" y="937988"/>
            <a:ext cx="71735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r>
              <a:rPr lang="en-SG" dirty="0"/>
              <a:t>model = </a:t>
            </a:r>
            <a:r>
              <a:rPr lang="en-SG" dirty="0" err="1"/>
              <a:t>tree.DecisionTreeRegressor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EE5617-9FFB-44A0-AA14-40FF09E919CD}"/>
              </a:ext>
            </a:extLst>
          </p:cNvPr>
          <p:cNvSpPr txBox="1"/>
          <p:nvPr/>
        </p:nvSpPr>
        <p:spPr>
          <a:xfrm>
            <a:off x="457200" y="3429000"/>
            <a:ext cx="62723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ensemble.RandomForestRegressor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mean_squared_error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Y_train</a:t>
            </a:r>
            <a:r>
              <a:rPr lang="en-SG" dirty="0"/>
              <a:t>))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</a:t>
            </a:r>
            <a:r>
              <a:rPr lang="en-SG" dirty="0" err="1"/>
              <a:t>Y_test</a:t>
            </a:r>
            <a:r>
              <a:rPr lang="en-SG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623777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2A56-9294-43D9-9FF4-9F2FC1A8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83" y="-190434"/>
            <a:ext cx="8229600" cy="1143000"/>
          </a:xfrm>
        </p:spPr>
        <p:txBody>
          <a:bodyPr/>
          <a:lstStyle/>
          <a:p>
            <a:r>
              <a:rPr lang="en-SG" dirty="0"/>
              <a:t>Optional: CP optimum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CBDE0-D399-4494-9116-B315E422615F}"/>
              </a:ext>
            </a:extLst>
          </p:cNvPr>
          <p:cNvSpPr txBox="1"/>
          <p:nvPr/>
        </p:nvSpPr>
        <p:spPr>
          <a:xfrm>
            <a:off x="272264" y="782718"/>
            <a:ext cx="9149137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for optimization</a:t>
            </a:r>
          </a:p>
          <a:p>
            <a:r>
              <a:rPr lang="en-SG" dirty="0"/>
              <a:t>X_train1, </a:t>
            </a:r>
            <a:r>
              <a:rPr lang="en-SG" dirty="0" err="1"/>
              <a:t>X_validate</a:t>
            </a:r>
            <a:r>
              <a:rPr lang="en-SG" dirty="0"/>
              <a:t>, Y_train1, </a:t>
            </a:r>
            <a:r>
              <a:rPr lang="en-SG" dirty="0" err="1"/>
              <a:t>Y_validate</a:t>
            </a:r>
            <a:r>
              <a:rPr lang="en-SG" dirty="0"/>
              <a:t> = </a:t>
            </a:r>
            <a:r>
              <a:rPr lang="en-SG" dirty="0" err="1"/>
              <a:t>train_test_split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test_size</a:t>
            </a:r>
            <a:r>
              <a:rPr lang="en-SG" dirty="0"/>
              <a:t>=0.2)</a:t>
            </a:r>
          </a:p>
          <a:p>
            <a:endParaRPr lang="en-SG" dirty="0"/>
          </a:p>
          <a:p>
            <a:r>
              <a:rPr lang="en-SG" dirty="0"/>
              <a:t>for </a:t>
            </a:r>
            <a:r>
              <a:rPr lang="en-SG" dirty="0" err="1"/>
              <a:t>i</a:t>
            </a:r>
            <a:r>
              <a:rPr lang="en-SG" dirty="0"/>
              <a:t> in range(20):</a:t>
            </a:r>
          </a:p>
          <a:p>
            <a:r>
              <a:rPr lang="en-SG" dirty="0"/>
              <a:t>    print(</a:t>
            </a:r>
            <a:r>
              <a:rPr lang="en-SG" dirty="0" err="1"/>
              <a:t>i</a:t>
            </a:r>
            <a:r>
              <a:rPr lang="en-SG" dirty="0"/>
              <a:t>)</a:t>
            </a:r>
          </a:p>
          <a:p>
            <a:r>
              <a:rPr lang="en-SG" dirty="0"/>
              <a:t>    model = </a:t>
            </a:r>
            <a:r>
              <a:rPr lang="en-SG" dirty="0" err="1"/>
              <a:t>tree.DecisionTreeRegressor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 = i+1)</a:t>
            </a:r>
          </a:p>
          <a:p>
            <a:r>
              <a:rPr lang="en-SG" dirty="0"/>
              <a:t>    </a:t>
            </a:r>
            <a:r>
              <a:rPr lang="en-SG" dirty="0" err="1"/>
              <a:t>model.fit</a:t>
            </a:r>
            <a:r>
              <a:rPr lang="en-SG" dirty="0"/>
              <a:t>(X_train1, Y_train1)</a:t>
            </a:r>
          </a:p>
          <a:p>
            <a:r>
              <a:rPr lang="en-SG" dirty="0"/>
              <a:t>    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X_validate</a:t>
            </a:r>
            <a:r>
              <a:rPr lang="en-SG" dirty="0"/>
              <a:t>)</a:t>
            </a:r>
          </a:p>
          <a:p>
            <a:r>
              <a:rPr lang="en-SG" dirty="0"/>
              <a:t>    </a:t>
            </a:r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metrics.mean_squared_error</a:t>
            </a:r>
            <a:r>
              <a:rPr lang="en-SG" dirty="0"/>
              <a:t>(</a:t>
            </a:r>
            <a:r>
              <a:rPr lang="en-SG" dirty="0" err="1"/>
              <a:t>Y_validate</a:t>
            </a:r>
            <a:r>
              <a:rPr lang="en-SG" dirty="0"/>
              <a:t>, pred) ** 0.5</a:t>
            </a:r>
          </a:p>
          <a:p>
            <a:r>
              <a:rPr lang="en-SG" dirty="0"/>
              <a:t>    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r>
              <a:rPr lang="en-SG" dirty="0"/>
              <a:t>    print("===")</a:t>
            </a:r>
          </a:p>
          <a:p>
            <a:endParaRPr lang="en-SG" dirty="0"/>
          </a:p>
          <a:p>
            <a:r>
              <a:rPr lang="en-SG" dirty="0"/>
              <a:t>for </a:t>
            </a:r>
            <a:r>
              <a:rPr lang="en-SG" dirty="0" err="1"/>
              <a:t>i</a:t>
            </a:r>
            <a:r>
              <a:rPr lang="en-SG" dirty="0"/>
              <a:t> in range(100):</a:t>
            </a:r>
          </a:p>
          <a:p>
            <a:r>
              <a:rPr lang="en-SG" dirty="0"/>
              <a:t>    print(</a:t>
            </a:r>
            <a:r>
              <a:rPr lang="en-SG" dirty="0" err="1"/>
              <a:t>i</a:t>
            </a:r>
            <a:r>
              <a:rPr lang="en-SG" dirty="0"/>
              <a:t>)</a:t>
            </a:r>
          </a:p>
          <a:p>
            <a:r>
              <a:rPr lang="en-SG" dirty="0"/>
              <a:t>    model = </a:t>
            </a:r>
            <a:r>
              <a:rPr lang="en-SG" dirty="0" err="1"/>
              <a:t>tree.DecisionTreeRegressor</a:t>
            </a:r>
            <a:r>
              <a:rPr lang="en-SG" dirty="0"/>
              <a:t>(</a:t>
            </a:r>
            <a:r>
              <a:rPr lang="en-SG" dirty="0" err="1"/>
              <a:t>min_samples_split</a:t>
            </a:r>
            <a:r>
              <a:rPr lang="en-SG" dirty="0"/>
              <a:t> = i+2)</a:t>
            </a:r>
          </a:p>
          <a:p>
            <a:r>
              <a:rPr lang="en-SG" dirty="0"/>
              <a:t>    </a:t>
            </a:r>
            <a:r>
              <a:rPr lang="en-SG" dirty="0" err="1"/>
              <a:t>model.fit</a:t>
            </a:r>
            <a:r>
              <a:rPr lang="en-SG" dirty="0"/>
              <a:t>(X_train1, Y_train1)</a:t>
            </a:r>
          </a:p>
          <a:p>
            <a:r>
              <a:rPr lang="en-SG" dirty="0"/>
              <a:t>    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X_validate</a:t>
            </a:r>
            <a:r>
              <a:rPr lang="en-SG" dirty="0"/>
              <a:t>)</a:t>
            </a:r>
          </a:p>
          <a:p>
            <a:r>
              <a:rPr lang="en-SG" dirty="0"/>
              <a:t>    </a:t>
            </a:r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metrics.mean_squared_error</a:t>
            </a:r>
            <a:r>
              <a:rPr lang="en-SG" dirty="0"/>
              <a:t>(</a:t>
            </a:r>
            <a:r>
              <a:rPr lang="en-SG" dirty="0" err="1"/>
              <a:t>Y_validate</a:t>
            </a:r>
            <a:r>
              <a:rPr lang="en-SG" dirty="0"/>
              <a:t>, pred) ** 0.5</a:t>
            </a:r>
          </a:p>
          <a:p>
            <a:r>
              <a:rPr lang="en-SG" dirty="0"/>
              <a:t>    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526601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1AB4-7CCE-40C1-9E5E-5EAA1862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D10D7-8F88-4D31-AAB5-ED220BBCC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  <a:p>
            <a:r>
              <a:rPr lang="en-US" dirty="0"/>
              <a:t>LSTM</a:t>
            </a:r>
          </a:p>
          <a:p>
            <a:r>
              <a:rPr lang="en-US" dirty="0"/>
              <a:t>CNN</a:t>
            </a:r>
          </a:p>
          <a:p>
            <a:r>
              <a:rPr lang="en-US" dirty="0"/>
              <a:t>GAN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620697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416F-19CC-45D1-886E-A0CFA0A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Material (Optional)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FA18-6003-4D51-8BA8-D97D3347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Shwartz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https://www.dropbox.com/s/ed9s6zyrtjgc7dk/Shwartz.pdf?dl=0</a:t>
            </a:r>
            <a:endParaRPr lang="en-US" dirty="0"/>
          </a:p>
          <a:p>
            <a:r>
              <a:rPr lang="en-US" dirty="0"/>
              <a:t>Interview Question: </a:t>
            </a:r>
            <a:r>
              <a:rPr lang="en-SG" dirty="0">
                <a:hlinkClick r:id="rId3"/>
              </a:rPr>
              <a:t>https://www.simplilearn.com/tutorials/deep-learning-tutorial/deep-learning-interview-questions</a:t>
            </a:r>
            <a:endParaRPr lang="en-US" dirty="0"/>
          </a:p>
          <a:p>
            <a:r>
              <a:rPr lang="en-US" dirty="0"/>
              <a:t>Video</a:t>
            </a:r>
          </a:p>
          <a:p>
            <a:r>
              <a:rPr lang="en-SG" dirty="0">
                <a:hlinkClick r:id="rId4"/>
              </a:rPr>
              <a:t>https://www.youtube.com/watch?v=aircAruvnKk&amp;t=585s</a:t>
            </a:r>
            <a:endParaRPr lang="en-SG" dirty="0"/>
          </a:p>
          <a:p>
            <a:r>
              <a:rPr lang="en-SG" dirty="0">
                <a:hlinkClick r:id="rId5"/>
              </a:rPr>
              <a:t>https://www.youtube.com/watch?v=1BZm5RAljn0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F7134-8D55-4F3B-9272-849539F7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6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ACF6-C1E2-4C2E-B435-053F8614C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73C31-5D45-4C8B-9EF8-78BD4CD1A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Learn how to</a:t>
            </a:r>
          </a:p>
          <a:p>
            <a:r>
              <a:rPr lang="en-GB" dirty="0"/>
              <a:t>How to define neural network in </a:t>
            </a:r>
            <a:r>
              <a:rPr lang="en-GB" dirty="0" err="1"/>
              <a:t>Keras</a:t>
            </a:r>
            <a:r>
              <a:rPr lang="en-GB" dirty="0"/>
              <a:t>.</a:t>
            </a:r>
          </a:p>
          <a:p>
            <a:r>
              <a:rPr lang="en-GB" dirty="0"/>
              <a:t>How to compile a </a:t>
            </a:r>
            <a:r>
              <a:rPr lang="en-GB" dirty="0" err="1"/>
              <a:t>Keras</a:t>
            </a:r>
            <a:r>
              <a:rPr lang="en-GB" dirty="0"/>
              <a:t> model using the efficient numerical backend.</a:t>
            </a:r>
          </a:p>
          <a:p>
            <a:r>
              <a:rPr lang="en-GB" dirty="0"/>
              <a:t>How to train a model on data.</a:t>
            </a:r>
          </a:p>
          <a:p>
            <a:r>
              <a:rPr lang="en-GB" dirty="0"/>
              <a:t>How to evaluate a model on data.</a:t>
            </a:r>
          </a:p>
          <a:p>
            <a:r>
              <a:rPr lang="en-GB" dirty="0"/>
              <a:t>How to predict the test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508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Neural Network</a:t>
            </a:r>
          </a:p>
        </p:txBody>
      </p:sp>
      <p:sp>
        <p:nvSpPr>
          <p:cNvPr id="27651" name="Content Placeholder 5"/>
          <p:cNvSpPr>
            <a:spLocks noGrp="1"/>
          </p:cNvSpPr>
          <p:nvPr>
            <p:ph idx="1"/>
          </p:nvPr>
        </p:nvSpPr>
        <p:spPr>
          <a:xfrm>
            <a:off x="284220" y="1808154"/>
            <a:ext cx="8291830" cy="357601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 eaLnBrk="1" hangingPunct="1">
              <a:buNone/>
            </a:pPr>
            <a:endParaRPr lang="en-US" altLang="en-US" sz="2600" dirty="0"/>
          </a:p>
          <a:p>
            <a:r>
              <a:rPr lang="en-US" altLang="en-US" sz="2600" dirty="0"/>
              <a:t> Completion of all rows of data through the network is one </a:t>
            </a:r>
            <a:r>
              <a:rPr lang="en-US" altLang="en-US" sz="2600" i="1" dirty="0">
                <a:solidFill>
                  <a:srgbClr val="FF0000"/>
                </a:solidFill>
              </a:rPr>
              <a:t>epoch</a:t>
            </a:r>
            <a:r>
              <a:rPr lang="en-US" altLang="en-US" sz="2600" dirty="0">
                <a:solidFill>
                  <a:srgbClr val="FF0000"/>
                </a:solidFill>
              </a:rPr>
              <a:t> </a:t>
            </a:r>
            <a:r>
              <a:rPr lang="en-US" altLang="en-US" sz="2600" dirty="0"/>
              <a:t>(also called </a:t>
            </a:r>
            <a:r>
              <a:rPr lang="en-US" altLang="en-US" sz="2600" i="1" dirty="0"/>
              <a:t>sweep</a:t>
            </a:r>
            <a:r>
              <a:rPr lang="en-US" altLang="en-US" sz="2600" dirty="0"/>
              <a:t> or </a:t>
            </a:r>
            <a:r>
              <a:rPr lang="en-US" altLang="en-US" sz="2600" i="1" dirty="0"/>
              <a:t>iteration</a:t>
            </a:r>
            <a:r>
              <a:rPr lang="en-US" altLang="en-US" sz="2600" dirty="0"/>
              <a:t>)</a:t>
            </a:r>
          </a:p>
          <a:p>
            <a:endParaRPr lang="en-US" altLang="en-US" sz="2600" dirty="0">
              <a:cs typeface="Arial"/>
            </a:endParaRPr>
          </a:p>
          <a:p>
            <a:r>
              <a:rPr lang="en-US" altLang="en-US" sz="2600" dirty="0">
                <a:cs typeface="Arial"/>
              </a:rPr>
              <a:t>Set “Learning Rate”</a:t>
            </a:r>
          </a:p>
          <a:p>
            <a:pPr lvl="1"/>
            <a:r>
              <a:rPr lang="en-US" altLang="en-US" sz="2600" dirty="0">
                <a:cs typeface="Arial"/>
              </a:rPr>
              <a:t>High value reduce number of steps but risk flip flopping and cannot get close enough to the minimum error point.</a:t>
            </a:r>
          </a:p>
          <a:p>
            <a:pPr lvl="1"/>
            <a:r>
              <a:rPr lang="en-US" altLang="en-US" sz="2600" dirty="0">
                <a:cs typeface="Arial"/>
              </a:rPr>
              <a:t>Low value avoid flip flopping risk (default: 0.01) but increase number of steps necessary to reach minimum error point.</a:t>
            </a:r>
          </a:p>
          <a:p>
            <a:endParaRPr lang="en-US" altLang="en-US" sz="2800" dirty="0"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3063E06-D900-4446-9588-57BAC30C70D5}"/>
                  </a:ext>
                </a:extLst>
              </p14:cNvPr>
              <p14:cNvContentPartPr/>
              <p14:nvPr/>
            </p14:nvContentPartPr>
            <p14:xfrm>
              <a:off x="-616676" y="101904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3063E06-D900-4446-9588-57BAC30C70D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34316" y="8426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5888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9ACF6-C1E2-4C2E-B435-053F8614C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78027"/>
            <a:ext cx="8229600" cy="1143000"/>
          </a:xfrm>
        </p:spPr>
        <p:txBody>
          <a:bodyPr/>
          <a:lstStyle/>
          <a:p>
            <a:r>
              <a:rPr lang="en-US" dirty="0"/>
              <a:t>Thank you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727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C2C9DE-C811-4406-9A96-B5F84A419B8F}">
  <ds:schemaRefs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42CDD3-2BBD-46F1-929C-F92F3B4EA8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19119</TotalTime>
  <Words>7334</Words>
  <Application>Microsoft Office PowerPoint</Application>
  <PresentationFormat>On-screen Show (4:3)</PresentationFormat>
  <Paragraphs>927</Paragraphs>
  <Slides>90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1" baseType="lpstr">
      <vt:lpstr>-apple-system</vt:lpstr>
      <vt:lpstr>Arial</vt:lpstr>
      <vt:lpstr>Calibri</vt:lpstr>
      <vt:lpstr>Cambria Math</vt:lpstr>
      <vt:lpstr>Consolas</vt:lpstr>
      <vt:lpstr>inherit</vt:lpstr>
      <vt:lpstr>Monaco</vt:lpstr>
      <vt:lpstr>Times</vt:lpstr>
      <vt:lpstr>var(--ff-mono)</vt:lpstr>
      <vt:lpstr>Office Theme</vt:lpstr>
      <vt:lpstr>Equation</vt:lpstr>
      <vt:lpstr>Neural Network</vt:lpstr>
      <vt:lpstr>Reading before class</vt:lpstr>
      <vt:lpstr>Agenda</vt:lpstr>
      <vt:lpstr>Part I Neural Network Theory</vt:lpstr>
      <vt:lpstr>Neural Network</vt:lpstr>
      <vt:lpstr>Perceptron Example</vt:lpstr>
      <vt:lpstr>Schematic Diagram (with 2 hidden layers)</vt:lpstr>
      <vt:lpstr>Neural Network</vt:lpstr>
      <vt:lpstr>Neural Network</vt:lpstr>
      <vt:lpstr>Business Example: Company Borrowing</vt:lpstr>
      <vt:lpstr>Assign Initial Random Number 0 to1</vt:lpstr>
      <vt:lpstr>Activation Function</vt:lpstr>
      <vt:lpstr>Final Results 0.77 but desired outcome is 0</vt:lpstr>
      <vt:lpstr>Backward Propagation – Change the weight (optional)</vt:lpstr>
      <vt:lpstr>Hidden Layer Weight (optional)</vt:lpstr>
      <vt:lpstr>Next Iteration : Error Drop from 0.77 to 0.69</vt:lpstr>
      <vt:lpstr>Categorical - Metrics</vt:lpstr>
      <vt:lpstr>Metrics (Graph) – Determine Threshold</vt:lpstr>
      <vt:lpstr>Continuous metrics - RMSE</vt:lpstr>
      <vt:lpstr>Types of Neural Network</vt:lpstr>
      <vt:lpstr>Application of Neural Network</vt:lpstr>
      <vt:lpstr>Interview Questions</vt:lpstr>
      <vt:lpstr>Advantages of Neural Network</vt:lpstr>
      <vt:lpstr>Disadvantages of Neural Network</vt:lpstr>
      <vt:lpstr>Comparison : Decision Tree vs Neural Network</vt:lpstr>
      <vt:lpstr>Comparison Regression, Decision Tree and Neural Network</vt:lpstr>
      <vt:lpstr>Part II Programming</vt:lpstr>
      <vt:lpstr>PowerPoint Presentation</vt:lpstr>
      <vt:lpstr>Machine Learning Process</vt:lpstr>
      <vt:lpstr>Machine Learning Process</vt:lpstr>
      <vt:lpstr>Machine Learning Process</vt:lpstr>
      <vt:lpstr>Matplotlib.pyplot</vt:lpstr>
      <vt:lpstr>Machine Learning Process</vt:lpstr>
      <vt:lpstr>Machine Learning Process</vt:lpstr>
      <vt:lpstr>Classifier</vt:lpstr>
      <vt:lpstr>Classifier</vt:lpstr>
      <vt:lpstr>Regressor</vt:lpstr>
      <vt:lpstr>Regressor</vt:lpstr>
      <vt:lpstr>Save model and load model</vt:lpstr>
      <vt:lpstr>For Tree - Classifier Optimization</vt:lpstr>
      <vt:lpstr>For Tree - Regressor Optimization</vt:lpstr>
      <vt:lpstr>For Regression - VIF</vt:lpstr>
      <vt:lpstr>For Regression – QQ, Anova</vt:lpstr>
      <vt:lpstr>KERAS Programming</vt:lpstr>
      <vt:lpstr>NN in Keras</vt:lpstr>
      <vt:lpstr>TensorFlow</vt:lpstr>
      <vt:lpstr>Step in running a Keras program</vt:lpstr>
      <vt:lpstr>1. Keras Sequential</vt:lpstr>
      <vt:lpstr>2. Network Design</vt:lpstr>
      <vt:lpstr>Sigmoid vs ReLU</vt:lpstr>
      <vt:lpstr>3. Compile (Configuration)</vt:lpstr>
      <vt:lpstr>A. Losses </vt:lpstr>
      <vt:lpstr>Cross Entropy and SoftMax</vt:lpstr>
      <vt:lpstr>PowerPoint Presentation</vt:lpstr>
      <vt:lpstr>B. Optimizer</vt:lpstr>
      <vt:lpstr>Optimizer - Generalization &amp; Regularization</vt:lpstr>
      <vt:lpstr>Optimizers</vt:lpstr>
      <vt:lpstr>C - metrics</vt:lpstr>
      <vt:lpstr>4. Fit</vt:lpstr>
      <vt:lpstr>5. Evaluate</vt:lpstr>
      <vt:lpstr>6 Prediction (Optional)</vt:lpstr>
      <vt:lpstr>Part III Examples</vt:lpstr>
      <vt:lpstr>MLP in R: Exam Score Example</vt:lpstr>
      <vt:lpstr>Rpackage neuralnet on Exam Score data</vt:lpstr>
      <vt:lpstr>Python</vt:lpstr>
      <vt:lpstr>Front End HTML</vt:lpstr>
      <vt:lpstr>Flask (Back End)</vt:lpstr>
      <vt:lpstr>Virtual Environment (Optional)</vt:lpstr>
      <vt:lpstr>Example : Equity Data</vt:lpstr>
      <vt:lpstr>Import data &amp; Feature Selection</vt:lpstr>
      <vt:lpstr>Data Cleaning and Data Visualization</vt:lpstr>
      <vt:lpstr>Matplotlib</vt:lpstr>
      <vt:lpstr>Dummy variables</vt:lpstr>
      <vt:lpstr>Remove Outlier</vt:lpstr>
      <vt:lpstr>Normalization</vt:lpstr>
      <vt:lpstr>Balance the data</vt:lpstr>
      <vt:lpstr>Classifier</vt:lpstr>
      <vt:lpstr>Classifier</vt:lpstr>
      <vt:lpstr>Optional</vt:lpstr>
      <vt:lpstr>NN on Regression</vt:lpstr>
      <vt:lpstr>NN Regression on Treynor</vt:lpstr>
      <vt:lpstr>NN on continuous Y - Regression</vt:lpstr>
      <vt:lpstr>PowerPoint Presentation</vt:lpstr>
      <vt:lpstr>Regression</vt:lpstr>
      <vt:lpstr>Decision Tree</vt:lpstr>
      <vt:lpstr>Optional: CP optimum</vt:lpstr>
      <vt:lpstr>Other Neural Network</vt:lpstr>
      <vt:lpstr>Reading Material (Optional)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Teoh Teik Toe</cp:lastModifiedBy>
  <cp:revision>991</cp:revision>
  <dcterms:created xsi:type="dcterms:W3CDTF">2017-05-14T01:29:56Z</dcterms:created>
  <dcterms:modified xsi:type="dcterms:W3CDTF">2022-12-20T03:42:39Z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